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91" r:id="rId5"/>
    <p:sldId id="292" r:id="rId6"/>
    <p:sldId id="293" r:id="rId7"/>
    <p:sldId id="294" r:id="rId8"/>
    <p:sldId id="295" r:id="rId9"/>
    <p:sldId id="296" r:id="rId10"/>
    <p:sldId id="274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5" roundtripDataSignature="AMtx7mjRGEp4t/ic1JVz1MgmBdC+6fhIZ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45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F5859A2-D302-431C-8CA8-770471DF94EB}">
  <a:tblStyle styleId="{9F5859A2-D302-431C-8CA8-770471DF94EB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C26421C7-C53E-48BA-99DD-EFC6B246DD18}" styleName="Table_1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>
          <a:top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bottom>
        </a:tcBdr>
      </a:tcStyle>
    </a:band1H>
    <a:band2H>
      <a:tcTxStyle/>
      <a:tcStyle>
        <a:tcBdr/>
      </a:tcStyle>
    </a:band2H>
    <a:band1V>
      <a:tcTxStyle/>
      <a:tcStyle>
        <a:tcBdr>
          <a:left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right>
        </a:tcBdr>
      </a:tcStyle>
    </a:band1V>
    <a:band2V>
      <a:tcTxStyle/>
      <a:tcStyle>
        <a:tcBdr>
          <a:left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right>
        </a:tcBdr>
      </a:tcStyle>
    </a:band2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508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top>
        </a:tcBdr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00"/>
    <p:restoredTop sz="94624"/>
  </p:normalViewPr>
  <p:slideViewPr>
    <p:cSldViewPr snapToGrid="0">
      <p:cViewPr varScale="1">
        <p:scale>
          <a:sx n="139" d="100"/>
          <a:sy n="139" d="100"/>
        </p:scale>
        <p:origin x="68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35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8" name="Google Shape;3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4" name="Google Shape;4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4" name="Google Shape;5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5" name="Google Shape;185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rgbClr val="000000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3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1;p3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350825" y="972913"/>
            <a:ext cx="5051951" cy="3197675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31"/>
          <p:cNvSpPr txBox="1">
            <a:spLocks noGrp="1"/>
          </p:cNvSpPr>
          <p:nvPr>
            <p:ph type="ctrTitle"/>
          </p:nvPr>
        </p:nvSpPr>
        <p:spPr>
          <a:xfrm>
            <a:off x="2765775" y="1645750"/>
            <a:ext cx="4227000" cy="143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2"/>
          <p:cNvSpPr txBox="1">
            <a:spLocks noGrp="1"/>
          </p:cNvSpPr>
          <p:nvPr>
            <p:ph type="title"/>
          </p:nvPr>
        </p:nvSpPr>
        <p:spPr>
          <a:xfrm>
            <a:off x="1411775" y="129768"/>
            <a:ext cx="72738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2"/>
          <p:cNvSpPr txBox="1">
            <a:spLocks noGrp="1"/>
          </p:cNvSpPr>
          <p:nvPr>
            <p:ph type="body" idx="1"/>
          </p:nvPr>
        </p:nvSpPr>
        <p:spPr>
          <a:xfrm>
            <a:off x="1412975" y="1287950"/>
            <a:ext cx="3530700" cy="323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683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1pPr>
            <a:lvl2pPr marL="914400" lvl="1" indent="-3683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2pPr>
            <a:lvl3pPr marL="1371600" lvl="2" indent="-3683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3pPr>
            <a:lvl4pPr marL="1828800" lvl="3" indent="-3683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4pPr>
            <a:lvl5pPr marL="2286000" lvl="4" indent="-3683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5pPr>
            <a:lvl6pPr marL="2743200" lvl="5" indent="-3683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6pPr>
            <a:lvl7pPr marL="3200400" lvl="6" indent="-3683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7pPr>
            <a:lvl8pPr marL="3657600" lvl="7" indent="-3683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8pPr>
            <a:lvl9pPr marL="4114800" lvl="8" indent="-3683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9pPr>
          </a:lstStyle>
          <a:p>
            <a:endParaRPr/>
          </a:p>
        </p:txBody>
      </p:sp>
      <p:sp>
        <p:nvSpPr>
          <p:cNvPr id="16" name="Google Shape;16;p32"/>
          <p:cNvSpPr txBox="1">
            <a:spLocks noGrp="1"/>
          </p:cNvSpPr>
          <p:nvPr>
            <p:ph type="body" idx="2"/>
          </p:nvPr>
        </p:nvSpPr>
        <p:spPr>
          <a:xfrm>
            <a:off x="5156126" y="1287950"/>
            <a:ext cx="3530700" cy="323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683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1pPr>
            <a:lvl2pPr marL="914400" lvl="1" indent="-3683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2pPr>
            <a:lvl3pPr marL="1371600" lvl="2" indent="-3683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3pPr>
            <a:lvl4pPr marL="1828800" lvl="3" indent="-3683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4pPr>
            <a:lvl5pPr marL="2286000" lvl="4" indent="-3683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5pPr>
            <a:lvl6pPr marL="2743200" lvl="5" indent="-3683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6pPr>
            <a:lvl7pPr marL="3200400" lvl="6" indent="-3683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7pPr>
            <a:lvl8pPr marL="3657600" lvl="7" indent="-3683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8pPr>
            <a:lvl9pPr marL="4114800" lvl="8" indent="-3683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32"/>
          <p:cNvSpPr txBox="1">
            <a:spLocks noGrp="1"/>
          </p:cNvSpPr>
          <p:nvPr>
            <p:ph type="sldNum" idx="12"/>
          </p:nvPr>
        </p:nvSpPr>
        <p:spPr>
          <a:xfrm>
            <a:off x="8404384" y="2540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3"/>
          <p:cNvSpPr txBox="1">
            <a:spLocks noGrp="1"/>
          </p:cNvSpPr>
          <p:nvPr>
            <p:ph type="body" idx="1"/>
          </p:nvPr>
        </p:nvSpPr>
        <p:spPr>
          <a:xfrm>
            <a:off x="1387000" y="1933200"/>
            <a:ext cx="6241500" cy="8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5016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00"/>
              <a:buChar char="•"/>
              <a:defRPr sz="4300"/>
            </a:lvl1pPr>
            <a:lvl2pPr marL="914400" lvl="1" indent="-5016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00"/>
              <a:buChar char="•"/>
              <a:defRPr sz="4300"/>
            </a:lvl2pPr>
            <a:lvl3pPr marL="1371600" lvl="2" indent="-5016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00"/>
              <a:buChar char="•"/>
              <a:defRPr sz="4300"/>
            </a:lvl3pPr>
            <a:lvl4pPr marL="1828800" lvl="3" indent="-5016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00"/>
              <a:buChar char="•"/>
              <a:defRPr sz="4300"/>
            </a:lvl4pPr>
            <a:lvl5pPr marL="2286000" lvl="4" indent="-5016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00"/>
              <a:buChar char="•"/>
              <a:defRPr sz="4300"/>
            </a:lvl5pPr>
            <a:lvl6pPr marL="2743200" lvl="5" indent="-5016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00"/>
              <a:buChar char="•"/>
              <a:defRPr sz="4300"/>
            </a:lvl6pPr>
            <a:lvl7pPr marL="3200400" lvl="6" indent="-5016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00"/>
              <a:buChar char="•"/>
              <a:defRPr sz="4300"/>
            </a:lvl7pPr>
            <a:lvl8pPr marL="3657600" lvl="7" indent="-5016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00"/>
              <a:buChar char="•"/>
              <a:defRPr sz="4300"/>
            </a:lvl8pPr>
            <a:lvl9pPr marL="4114800" lvl="8" indent="-5016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00"/>
              <a:buChar char="•"/>
              <a:defRPr sz="4300"/>
            </a:lvl9pPr>
          </a:lstStyle>
          <a:p>
            <a:endParaRPr/>
          </a:p>
        </p:txBody>
      </p:sp>
      <p:sp>
        <p:nvSpPr>
          <p:cNvPr id="20" name="Google Shape;20;p33"/>
          <p:cNvSpPr txBox="1">
            <a:spLocks noGrp="1"/>
          </p:cNvSpPr>
          <p:nvPr>
            <p:ph type="sldNum" idx="12"/>
          </p:nvPr>
        </p:nvSpPr>
        <p:spPr>
          <a:xfrm>
            <a:off x="8404384" y="2540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4"/>
          <p:cNvSpPr txBox="1">
            <a:spLocks noGrp="1"/>
          </p:cNvSpPr>
          <p:nvPr>
            <p:ph type="title"/>
          </p:nvPr>
        </p:nvSpPr>
        <p:spPr>
          <a:xfrm>
            <a:off x="1411775" y="129768"/>
            <a:ext cx="72738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4"/>
          <p:cNvSpPr txBox="1">
            <a:spLocks noGrp="1"/>
          </p:cNvSpPr>
          <p:nvPr>
            <p:ph type="body" idx="1"/>
          </p:nvPr>
        </p:nvSpPr>
        <p:spPr>
          <a:xfrm>
            <a:off x="1411775" y="1287956"/>
            <a:ext cx="7273800" cy="327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683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1pPr>
            <a:lvl2pPr marL="914400" lvl="1" indent="-3683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2pPr>
            <a:lvl3pPr marL="1371600" lvl="2" indent="-3683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3pPr>
            <a:lvl4pPr marL="1828800" lvl="3" indent="-3683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4pPr>
            <a:lvl5pPr marL="2286000" lvl="4" indent="-3683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5pPr>
            <a:lvl6pPr marL="2743200" lvl="5" indent="-3683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6pPr>
            <a:lvl7pPr marL="3200400" lvl="6" indent="-3683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7pPr>
            <a:lvl8pPr marL="3657600" lvl="7" indent="-3683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8pPr>
            <a:lvl9pPr marL="4114800" lvl="8" indent="-3683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4"/>
          <p:cNvSpPr txBox="1">
            <a:spLocks noGrp="1"/>
          </p:cNvSpPr>
          <p:nvPr>
            <p:ph type="sldNum" idx="12"/>
          </p:nvPr>
        </p:nvSpPr>
        <p:spPr>
          <a:xfrm>
            <a:off x="8404384" y="2540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5"/>
          <p:cNvSpPr txBox="1">
            <a:spLocks noGrp="1"/>
          </p:cNvSpPr>
          <p:nvPr>
            <p:ph type="sldNum" idx="12"/>
          </p:nvPr>
        </p:nvSpPr>
        <p:spPr>
          <a:xfrm>
            <a:off x="8404384" y="2540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blipFill>
          <a:blip r:embed="rId7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0"/>
          <p:cNvSpPr txBox="1">
            <a:spLocks noGrp="1"/>
          </p:cNvSpPr>
          <p:nvPr>
            <p:ph type="title"/>
          </p:nvPr>
        </p:nvSpPr>
        <p:spPr>
          <a:xfrm>
            <a:off x="1411775" y="129768"/>
            <a:ext cx="72738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3200"/>
              <a:buFont typeface="Amatic SC"/>
              <a:buNone/>
              <a:defRPr sz="3200" b="1" i="0" u="none" strike="noStrike" cap="none">
                <a:solidFill>
                  <a:srgbClr val="1C4587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3200"/>
              <a:buFont typeface="Amatic SC"/>
              <a:buNone/>
              <a:defRPr sz="3200" b="1" i="0" u="none" strike="noStrike" cap="none">
                <a:solidFill>
                  <a:srgbClr val="1C4587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3200"/>
              <a:buFont typeface="Amatic SC"/>
              <a:buNone/>
              <a:defRPr sz="3200" b="1" i="0" u="none" strike="noStrike" cap="none">
                <a:solidFill>
                  <a:srgbClr val="1C4587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3200"/>
              <a:buFont typeface="Amatic SC"/>
              <a:buNone/>
              <a:defRPr sz="3200" b="1" i="0" u="none" strike="noStrike" cap="none">
                <a:solidFill>
                  <a:srgbClr val="1C4587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3200"/>
              <a:buFont typeface="Amatic SC"/>
              <a:buNone/>
              <a:defRPr sz="3200" b="1" i="0" u="none" strike="noStrike" cap="none">
                <a:solidFill>
                  <a:srgbClr val="1C4587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3200"/>
              <a:buFont typeface="Amatic SC"/>
              <a:buNone/>
              <a:defRPr sz="3200" b="1" i="0" u="none" strike="noStrike" cap="none">
                <a:solidFill>
                  <a:srgbClr val="1C4587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3200"/>
              <a:buFont typeface="Amatic SC"/>
              <a:buNone/>
              <a:defRPr sz="3200" b="1" i="0" u="none" strike="noStrike" cap="none">
                <a:solidFill>
                  <a:srgbClr val="1C4587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3200"/>
              <a:buFont typeface="Amatic SC"/>
              <a:buNone/>
              <a:defRPr sz="3200" b="1" i="0" u="none" strike="noStrike" cap="none">
                <a:solidFill>
                  <a:srgbClr val="1C4587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3200"/>
              <a:buFont typeface="Amatic SC"/>
              <a:buNone/>
              <a:defRPr sz="3200" b="1" i="0" u="none" strike="noStrike" cap="none">
                <a:solidFill>
                  <a:srgbClr val="1C4587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endParaRPr/>
          </a:p>
        </p:txBody>
      </p:sp>
      <p:sp>
        <p:nvSpPr>
          <p:cNvPr id="7" name="Google Shape;7;p30"/>
          <p:cNvSpPr txBox="1">
            <a:spLocks noGrp="1"/>
          </p:cNvSpPr>
          <p:nvPr>
            <p:ph type="body" idx="1"/>
          </p:nvPr>
        </p:nvSpPr>
        <p:spPr>
          <a:xfrm>
            <a:off x="1411775" y="1287956"/>
            <a:ext cx="7273800" cy="327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200"/>
              <a:buFont typeface="Caveat"/>
              <a:buChar char="•"/>
              <a:defRPr sz="2200" b="0" i="0" u="none" strike="noStrike" cap="none">
                <a:solidFill>
                  <a:srgbClr val="1C4587"/>
                </a:solidFill>
                <a:latin typeface="Caveat"/>
                <a:ea typeface="Caveat"/>
                <a:cs typeface="Caveat"/>
                <a:sym typeface="Caveat"/>
              </a:defRPr>
            </a:lvl1pPr>
            <a:lvl2pPr marL="914400" marR="0" lvl="1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200"/>
              <a:buFont typeface="Caveat"/>
              <a:buChar char="•"/>
              <a:defRPr sz="2200" b="0" i="0" u="none" strike="noStrike" cap="none">
                <a:solidFill>
                  <a:srgbClr val="1C4587"/>
                </a:solidFill>
                <a:latin typeface="Caveat"/>
                <a:ea typeface="Caveat"/>
                <a:cs typeface="Caveat"/>
                <a:sym typeface="Caveat"/>
              </a:defRPr>
            </a:lvl2pPr>
            <a:lvl3pPr marL="1371600" marR="0" lvl="2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200"/>
              <a:buFont typeface="Caveat"/>
              <a:buChar char="•"/>
              <a:defRPr sz="2200" b="0" i="0" u="none" strike="noStrike" cap="none">
                <a:solidFill>
                  <a:srgbClr val="1C4587"/>
                </a:solidFill>
                <a:latin typeface="Caveat"/>
                <a:ea typeface="Caveat"/>
                <a:cs typeface="Caveat"/>
                <a:sym typeface="Caveat"/>
              </a:defRPr>
            </a:lvl3pPr>
            <a:lvl4pPr marL="1828800" marR="0" lvl="3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200"/>
              <a:buFont typeface="Caveat"/>
              <a:buChar char="•"/>
              <a:defRPr sz="2200" b="0" i="0" u="none" strike="noStrike" cap="none">
                <a:solidFill>
                  <a:srgbClr val="1C4587"/>
                </a:solidFill>
                <a:latin typeface="Caveat"/>
                <a:ea typeface="Caveat"/>
                <a:cs typeface="Caveat"/>
                <a:sym typeface="Caveat"/>
              </a:defRPr>
            </a:lvl4pPr>
            <a:lvl5pPr marL="2286000" marR="0" lvl="4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200"/>
              <a:buFont typeface="Caveat"/>
              <a:buChar char="•"/>
              <a:defRPr sz="2200" b="0" i="0" u="none" strike="noStrike" cap="none">
                <a:solidFill>
                  <a:srgbClr val="1C4587"/>
                </a:solidFill>
                <a:latin typeface="Caveat"/>
                <a:ea typeface="Caveat"/>
                <a:cs typeface="Caveat"/>
                <a:sym typeface="Caveat"/>
              </a:defRPr>
            </a:lvl5pPr>
            <a:lvl6pPr marL="2743200" marR="0" lvl="5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200"/>
              <a:buFont typeface="Caveat"/>
              <a:buChar char="•"/>
              <a:defRPr sz="2200" b="0" i="0" u="none" strike="noStrike" cap="none">
                <a:solidFill>
                  <a:srgbClr val="1C4587"/>
                </a:solidFill>
                <a:latin typeface="Caveat"/>
                <a:ea typeface="Caveat"/>
                <a:cs typeface="Caveat"/>
                <a:sym typeface="Caveat"/>
              </a:defRPr>
            </a:lvl6pPr>
            <a:lvl7pPr marL="3200400" marR="0" lvl="6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200"/>
              <a:buFont typeface="Caveat"/>
              <a:buChar char="•"/>
              <a:defRPr sz="2200" b="0" i="0" u="none" strike="noStrike" cap="none">
                <a:solidFill>
                  <a:srgbClr val="1C4587"/>
                </a:solidFill>
                <a:latin typeface="Caveat"/>
                <a:ea typeface="Caveat"/>
                <a:cs typeface="Caveat"/>
                <a:sym typeface="Caveat"/>
              </a:defRPr>
            </a:lvl7pPr>
            <a:lvl8pPr marL="3657600" marR="0" lvl="7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200"/>
              <a:buFont typeface="Caveat"/>
              <a:buChar char="•"/>
              <a:defRPr sz="2200" b="0" i="0" u="none" strike="noStrike" cap="none">
                <a:solidFill>
                  <a:srgbClr val="1C4587"/>
                </a:solidFill>
                <a:latin typeface="Caveat"/>
                <a:ea typeface="Caveat"/>
                <a:cs typeface="Caveat"/>
                <a:sym typeface="Caveat"/>
              </a:defRPr>
            </a:lvl8pPr>
            <a:lvl9pPr marL="4114800" marR="0" lvl="8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200"/>
              <a:buFont typeface="Caveat"/>
              <a:buChar char="•"/>
              <a:defRPr sz="2200" b="0" i="0" u="none" strike="noStrike" cap="none">
                <a:solidFill>
                  <a:srgbClr val="1C4587"/>
                </a:solidFill>
                <a:latin typeface="Caveat"/>
                <a:ea typeface="Caveat"/>
                <a:cs typeface="Caveat"/>
                <a:sym typeface="Caveat"/>
              </a:defRPr>
            </a:lvl9pPr>
          </a:lstStyle>
          <a:p>
            <a:endParaRPr/>
          </a:p>
        </p:txBody>
      </p:sp>
      <p:sp>
        <p:nvSpPr>
          <p:cNvPr id="8" name="Google Shape;8;p30"/>
          <p:cNvSpPr txBox="1">
            <a:spLocks noGrp="1"/>
          </p:cNvSpPr>
          <p:nvPr>
            <p:ph type="sldNum" idx="12"/>
          </p:nvPr>
        </p:nvSpPr>
        <p:spPr>
          <a:xfrm>
            <a:off x="8404384" y="2540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"/>
          <p:cNvSpPr txBox="1">
            <a:spLocks noGrp="1"/>
          </p:cNvSpPr>
          <p:nvPr>
            <p:ph type="ctrTitle"/>
          </p:nvPr>
        </p:nvSpPr>
        <p:spPr>
          <a:xfrm>
            <a:off x="2503714" y="1732835"/>
            <a:ext cx="4804229" cy="143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lang="en-US" sz="4400" dirty="0">
                <a:latin typeface="Comic Sans MS" panose="030F0702030302020204" pitchFamily="66" charset="0"/>
                <a:ea typeface="Cambria Math" panose="02040503050406030204" pitchFamily="18" charset="0"/>
              </a:rPr>
              <a:t>eLearning @ E.C.U.E.A.</a:t>
            </a:r>
            <a:endParaRPr sz="4400" dirty="0">
              <a:latin typeface="Comic Sans MS" panose="030F0702030302020204" pitchFamily="66" charset="0"/>
              <a:ea typeface="Cambria Math" panose="02040503050406030204" pitchFamily="18" charset="0"/>
            </a:endParaRPr>
          </a:p>
        </p:txBody>
      </p:sp>
      <p:sp>
        <p:nvSpPr>
          <p:cNvPr id="41" name="Google Shape;41;p1"/>
          <p:cNvSpPr/>
          <p:nvPr/>
        </p:nvSpPr>
        <p:spPr>
          <a:xfrm>
            <a:off x="2503714" y="3022475"/>
            <a:ext cx="4753429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 dirty="0">
                <a:solidFill>
                  <a:srgbClr val="212120"/>
                </a:solidFill>
                <a:latin typeface="Comic Sans MS" panose="030F0702030302020204" pitchFamily="66" charset="0"/>
                <a:ea typeface="Caveat"/>
                <a:cs typeface="Caveat"/>
                <a:sym typeface="Caveat"/>
              </a:rPr>
              <a:t>2019-2020 Parent Meeting</a:t>
            </a:r>
            <a:endParaRPr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9"/>
          <p:cNvSpPr txBox="1">
            <a:spLocks noGrp="1"/>
          </p:cNvSpPr>
          <p:nvPr>
            <p:ph type="sldNum" idx="12"/>
          </p:nvPr>
        </p:nvSpPr>
        <p:spPr>
          <a:xfrm>
            <a:off x="8404384" y="2540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>
                <a:solidFill>
                  <a:srgbClr val="FFFFFF"/>
                </a:solidFill>
              </a:rPr>
              <a:t>10</a:t>
            </a:fld>
            <a:endParaRPr>
              <a:solidFill>
                <a:srgbClr val="FFFFFF"/>
              </a:solidFill>
            </a:endParaRPr>
          </a:p>
        </p:txBody>
      </p:sp>
      <p:sp>
        <p:nvSpPr>
          <p:cNvPr id="5" name="Google Shape;283;p27"/>
          <p:cNvSpPr txBox="1">
            <a:spLocks/>
          </p:cNvSpPr>
          <p:nvPr/>
        </p:nvSpPr>
        <p:spPr>
          <a:xfrm>
            <a:off x="2013794" y="2148114"/>
            <a:ext cx="2266262" cy="1661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3200"/>
              <a:buFont typeface="Amatic SC"/>
              <a:buNone/>
              <a:defRPr sz="3200" b="1" i="0" u="none" strike="noStrike" cap="none">
                <a:solidFill>
                  <a:srgbClr val="1C4587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3200"/>
              <a:buFont typeface="Amatic SC"/>
              <a:buNone/>
              <a:defRPr sz="3200" b="1" i="0" u="none" strike="noStrike" cap="none">
                <a:solidFill>
                  <a:srgbClr val="1C4587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3200"/>
              <a:buFont typeface="Amatic SC"/>
              <a:buNone/>
              <a:defRPr sz="3200" b="1" i="0" u="none" strike="noStrike" cap="none">
                <a:solidFill>
                  <a:srgbClr val="1C4587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3200"/>
              <a:buFont typeface="Amatic SC"/>
              <a:buNone/>
              <a:defRPr sz="3200" b="1" i="0" u="none" strike="noStrike" cap="none">
                <a:solidFill>
                  <a:srgbClr val="1C4587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3200"/>
              <a:buFont typeface="Amatic SC"/>
              <a:buNone/>
              <a:defRPr sz="3200" b="1" i="0" u="none" strike="noStrike" cap="none">
                <a:solidFill>
                  <a:srgbClr val="1C4587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3200"/>
              <a:buFont typeface="Amatic SC"/>
              <a:buNone/>
              <a:defRPr sz="3200" b="1" i="0" u="none" strike="noStrike" cap="none">
                <a:solidFill>
                  <a:srgbClr val="1C4587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3200"/>
              <a:buFont typeface="Amatic SC"/>
              <a:buNone/>
              <a:defRPr sz="3200" b="1" i="0" u="none" strike="noStrike" cap="none">
                <a:solidFill>
                  <a:srgbClr val="1C4587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3200"/>
              <a:buFont typeface="Amatic SC"/>
              <a:buNone/>
              <a:defRPr sz="3200" b="1" i="0" u="none" strike="noStrike" cap="none">
                <a:solidFill>
                  <a:srgbClr val="1C4587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3200"/>
              <a:buFont typeface="Amatic SC"/>
              <a:buNone/>
              <a:defRPr sz="3200" b="1" i="0" u="none" strike="noStrike" cap="none">
                <a:solidFill>
                  <a:srgbClr val="1C4587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pPr algn="ctr"/>
            <a:r>
              <a:rPr lang="en-US" dirty="0">
                <a:latin typeface="Comic Sans MS" panose="030F0702030302020204" pitchFamily="66" charset="0"/>
              </a:rPr>
              <a:t>Thanks for coming!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"/>
          <p:cNvSpPr txBox="1">
            <a:spLocks noGrp="1"/>
          </p:cNvSpPr>
          <p:nvPr>
            <p:ph type="title"/>
          </p:nvPr>
        </p:nvSpPr>
        <p:spPr>
          <a:xfrm>
            <a:off x="1411775" y="129768"/>
            <a:ext cx="72738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en-US" dirty="0">
                <a:latin typeface="Comic Sans MS" panose="030F0702030302020204" pitchFamily="66" charset="0"/>
              </a:rPr>
              <a:t>AGENDA</a:t>
            </a:r>
            <a:endParaRPr dirty="0">
              <a:latin typeface="Comic Sans MS" panose="030F0702030302020204" pitchFamily="66" charset="0"/>
            </a:endParaRPr>
          </a:p>
        </p:txBody>
      </p:sp>
      <p:sp>
        <p:nvSpPr>
          <p:cNvPr id="47" name="Google Shape;47;p2"/>
          <p:cNvSpPr txBox="1">
            <a:spLocks noGrp="1"/>
          </p:cNvSpPr>
          <p:nvPr>
            <p:ph type="body" idx="1"/>
          </p:nvPr>
        </p:nvSpPr>
        <p:spPr>
          <a:xfrm>
            <a:off x="1412975" y="1266379"/>
            <a:ext cx="4288150" cy="323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285750" lvl="0" indent="-28575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Noto Sans Symbols"/>
              <a:buChar char="❑"/>
            </a:pPr>
            <a:r>
              <a:rPr lang="en-US" sz="1800" dirty="0">
                <a:latin typeface="Comic Sans MS"/>
                <a:sym typeface="Comic Sans MS"/>
              </a:rPr>
              <a:t>What is eLearning?…</a:t>
            </a:r>
          </a:p>
          <a:p>
            <a:pPr marL="285750" lvl="0" indent="-28575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Noto Sans Symbols"/>
              <a:buChar char="❑"/>
            </a:pPr>
            <a:r>
              <a:rPr lang="en-US" sz="1800" dirty="0">
                <a:latin typeface="Comic Sans MS"/>
                <a:sym typeface="Comic Sans MS"/>
              </a:rPr>
              <a:t>What do the assignments look like…</a:t>
            </a:r>
          </a:p>
          <a:p>
            <a:pPr marL="285750" lvl="0" indent="-28575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Noto Sans Symbols"/>
              <a:buChar char="❑"/>
            </a:pPr>
            <a:r>
              <a:rPr lang="en-US" sz="1800" dirty="0">
                <a:latin typeface="Comic Sans MS"/>
                <a:sym typeface="Comic Sans MS"/>
              </a:rPr>
              <a:t>What is the schedule…</a:t>
            </a:r>
          </a:p>
          <a:p>
            <a:pPr marL="285750" lvl="0" indent="-28575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Noto Sans Symbols"/>
              <a:buChar char="❑"/>
            </a:pPr>
            <a:r>
              <a:rPr lang="en-US" sz="1800" dirty="0">
                <a:latin typeface="Comic Sans MS"/>
                <a:sym typeface="Comic Sans MS"/>
              </a:rPr>
              <a:t>How does your student have access…</a:t>
            </a:r>
          </a:p>
          <a:p>
            <a:pPr marL="285750" lvl="0" indent="-28575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Noto Sans Symbols"/>
              <a:buChar char="❑"/>
            </a:pPr>
            <a:r>
              <a:rPr lang="en-US" sz="1800" dirty="0">
                <a:latin typeface="Comic Sans MS"/>
                <a:sym typeface="Comic Sans MS"/>
              </a:rPr>
              <a:t>What it looks like for your student…</a:t>
            </a:r>
          </a:p>
          <a:p>
            <a:pPr marL="285750" lvl="0" indent="-28575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Noto Sans Symbols"/>
              <a:buChar char="❑"/>
            </a:pPr>
            <a:r>
              <a:rPr lang="en-US" sz="1800" dirty="0">
                <a:latin typeface="Comic Sans MS"/>
                <a:sym typeface="Comic Sans MS"/>
              </a:rPr>
              <a:t>What is the parent’s part…</a:t>
            </a:r>
          </a:p>
          <a:p>
            <a:pPr marL="285750" lvl="0" indent="-28575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Noto Sans Symbols"/>
              <a:buChar char="❑"/>
            </a:pPr>
            <a:r>
              <a:rPr lang="en-US" sz="1800" dirty="0">
                <a:latin typeface="Comic Sans MS"/>
                <a:sym typeface="Comic Sans MS"/>
              </a:rPr>
              <a:t>Questions?</a:t>
            </a:r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lang="en-US" sz="1800" dirty="0">
              <a:latin typeface="Comic Sans MS"/>
              <a:sym typeface="Comic Sans MS"/>
            </a:endParaRPr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dirty="0"/>
          </a:p>
        </p:txBody>
      </p:sp>
      <p:sp>
        <p:nvSpPr>
          <p:cNvPr id="48" name="Google Shape;48;p2"/>
          <p:cNvSpPr txBox="1">
            <a:spLocks noGrp="1"/>
          </p:cNvSpPr>
          <p:nvPr>
            <p:ph type="body" idx="2"/>
          </p:nvPr>
        </p:nvSpPr>
        <p:spPr>
          <a:xfrm>
            <a:off x="7142546" y="4855029"/>
            <a:ext cx="2024843" cy="224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n-US" sz="1050" i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Template by: </a:t>
            </a:r>
            <a:r>
              <a:rPr lang="en-US" sz="1050" i="1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SlidesCarnival</a:t>
            </a:r>
            <a:endParaRPr sz="1400" i="1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endParaRPr sz="1400" dirty="0">
              <a:solidFill>
                <a:srgbClr val="CC0000"/>
              </a:solidFill>
            </a:endParaRPr>
          </a:p>
        </p:txBody>
      </p:sp>
      <p:sp>
        <p:nvSpPr>
          <p:cNvPr id="49" name="Google Shape;49;p2"/>
          <p:cNvSpPr txBox="1">
            <a:spLocks noGrp="1"/>
          </p:cNvSpPr>
          <p:nvPr>
            <p:ph type="sldNum" idx="12"/>
          </p:nvPr>
        </p:nvSpPr>
        <p:spPr>
          <a:xfrm>
            <a:off x="8404384" y="2540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  <p:sp>
        <p:nvSpPr>
          <p:cNvPr id="50" name="Google Shape;50;p2"/>
          <p:cNvSpPr/>
          <p:nvPr/>
        </p:nvSpPr>
        <p:spPr>
          <a:xfrm>
            <a:off x="5558970" y="558468"/>
            <a:ext cx="2577905" cy="1674422"/>
          </a:xfrm>
          <a:custGeom>
            <a:avLst/>
            <a:gdLst/>
            <a:ahLst/>
            <a:cxnLst/>
            <a:rect l="l" t="t" r="r" b="b"/>
            <a:pathLst>
              <a:path w="16717" h="15403" extrusionOk="0">
                <a:moveTo>
                  <a:pt x="9149" y="511"/>
                </a:moveTo>
                <a:lnTo>
                  <a:pt x="9587" y="560"/>
                </a:lnTo>
                <a:lnTo>
                  <a:pt x="10025" y="608"/>
                </a:lnTo>
                <a:lnTo>
                  <a:pt x="10439" y="681"/>
                </a:lnTo>
                <a:lnTo>
                  <a:pt x="10877" y="779"/>
                </a:lnTo>
                <a:lnTo>
                  <a:pt x="11290" y="900"/>
                </a:lnTo>
                <a:lnTo>
                  <a:pt x="11704" y="1046"/>
                </a:lnTo>
                <a:lnTo>
                  <a:pt x="12093" y="1217"/>
                </a:lnTo>
                <a:lnTo>
                  <a:pt x="12483" y="1411"/>
                </a:lnTo>
                <a:lnTo>
                  <a:pt x="12994" y="1703"/>
                </a:lnTo>
                <a:lnTo>
                  <a:pt x="13505" y="2020"/>
                </a:lnTo>
                <a:lnTo>
                  <a:pt x="13967" y="2360"/>
                </a:lnTo>
                <a:lnTo>
                  <a:pt x="14210" y="2555"/>
                </a:lnTo>
                <a:lnTo>
                  <a:pt x="14405" y="2750"/>
                </a:lnTo>
                <a:lnTo>
                  <a:pt x="14332" y="2871"/>
                </a:lnTo>
                <a:lnTo>
                  <a:pt x="14308" y="3017"/>
                </a:lnTo>
                <a:lnTo>
                  <a:pt x="14308" y="3066"/>
                </a:lnTo>
                <a:lnTo>
                  <a:pt x="14332" y="3090"/>
                </a:lnTo>
                <a:lnTo>
                  <a:pt x="14405" y="3139"/>
                </a:lnTo>
                <a:lnTo>
                  <a:pt x="14478" y="3139"/>
                </a:lnTo>
                <a:lnTo>
                  <a:pt x="14551" y="3090"/>
                </a:lnTo>
                <a:lnTo>
                  <a:pt x="14624" y="2993"/>
                </a:lnTo>
                <a:lnTo>
                  <a:pt x="14867" y="3285"/>
                </a:lnTo>
                <a:lnTo>
                  <a:pt x="14770" y="3358"/>
                </a:lnTo>
                <a:lnTo>
                  <a:pt x="14697" y="3431"/>
                </a:lnTo>
                <a:lnTo>
                  <a:pt x="14600" y="3601"/>
                </a:lnTo>
                <a:lnTo>
                  <a:pt x="14575" y="3674"/>
                </a:lnTo>
                <a:lnTo>
                  <a:pt x="14575" y="3723"/>
                </a:lnTo>
                <a:lnTo>
                  <a:pt x="14575" y="3772"/>
                </a:lnTo>
                <a:lnTo>
                  <a:pt x="14600" y="3796"/>
                </a:lnTo>
                <a:lnTo>
                  <a:pt x="14648" y="3796"/>
                </a:lnTo>
                <a:lnTo>
                  <a:pt x="14721" y="3772"/>
                </a:lnTo>
                <a:lnTo>
                  <a:pt x="14867" y="3699"/>
                </a:lnTo>
                <a:lnTo>
                  <a:pt x="15086" y="3601"/>
                </a:lnTo>
                <a:lnTo>
                  <a:pt x="15208" y="3820"/>
                </a:lnTo>
                <a:lnTo>
                  <a:pt x="15305" y="4064"/>
                </a:lnTo>
                <a:lnTo>
                  <a:pt x="15111" y="4137"/>
                </a:lnTo>
                <a:lnTo>
                  <a:pt x="15013" y="4185"/>
                </a:lnTo>
                <a:lnTo>
                  <a:pt x="14916" y="4234"/>
                </a:lnTo>
                <a:lnTo>
                  <a:pt x="14892" y="4307"/>
                </a:lnTo>
                <a:lnTo>
                  <a:pt x="14892" y="4380"/>
                </a:lnTo>
                <a:lnTo>
                  <a:pt x="14940" y="4429"/>
                </a:lnTo>
                <a:lnTo>
                  <a:pt x="15013" y="4453"/>
                </a:lnTo>
                <a:lnTo>
                  <a:pt x="15135" y="4453"/>
                </a:lnTo>
                <a:lnTo>
                  <a:pt x="15232" y="4429"/>
                </a:lnTo>
                <a:lnTo>
                  <a:pt x="15427" y="4380"/>
                </a:lnTo>
                <a:lnTo>
                  <a:pt x="15573" y="4915"/>
                </a:lnTo>
                <a:lnTo>
                  <a:pt x="15403" y="4964"/>
                </a:lnTo>
                <a:lnTo>
                  <a:pt x="15232" y="5061"/>
                </a:lnTo>
                <a:lnTo>
                  <a:pt x="15086" y="5183"/>
                </a:lnTo>
                <a:lnTo>
                  <a:pt x="15038" y="5256"/>
                </a:lnTo>
                <a:lnTo>
                  <a:pt x="15013" y="5329"/>
                </a:lnTo>
                <a:lnTo>
                  <a:pt x="15013" y="5378"/>
                </a:lnTo>
                <a:lnTo>
                  <a:pt x="15038" y="5402"/>
                </a:lnTo>
                <a:lnTo>
                  <a:pt x="15062" y="5426"/>
                </a:lnTo>
                <a:lnTo>
                  <a:pt x="15111" y="5451"/>
                </a:lnTo>
                <a:lnTo>
                  <a:pt x="15208" y="5451"/>
                </a:lnTo>
                <a:lnTo>
                  <a:pt x="15305" y="5426"/>
                </a:lnTo>
                <a:lnTo>
                  <a:pt x="15476" y="5353"/>
                </a:lnTo>
                <a:lnTo>
                  <a:pt x="15695" y="5305"/>
                </a:lnTo>
                <a:lnTo>
                  <a:pt x="15792" y="5743"/>
                </a:lnTo>
                <a:lnTo>
                  <a:pt x="15622" y="5816"/>
                </a:lnTo>
                <a:lnTo>
                  <a:pt x="15451" y="5864"/>
                </a:lnTo>
                <a:lnTo>
                  <a:pt x="15305" y="5937"/>
                </a:lnTo>
                <a:lnTo>
                  <a:pt x="15159" y="6035"/>
                </a:lnTo>
                <a:lnTo>
                  <a:pt x="15013" y="6132"/>
                </a:lnTo>
                <a:lnTo>
                  <a:pt x="15013" y="6181"/>
                </a:lnTo>
                <a:lnTo>
                  <a:pt x="15013" y="6205"/>
                </a:lnTo>
                <a:lnTo>
                  <a:pt x="15038" y="6229"/>
                </a:lnTo>
                <a:lnTo>
                  <a:pt x="15403" y="6229"/>
                </a:lnTo>
                <a:lnTo>
                  <a:pt x="15719" y="6181"/>
                </a:lnTo>
                <a:lnTo>
                  <a:pt x="15914" y="6156"/>
                </a:lnTo>
                <a:lnTo>
                  <a:pt x="16035" y="6594"/>
                </a:lnTo>
                <a:lnTo>
                  <a:pt x="15768" y="6691"/>
                </a:lnTo>
                <a:lnTo>
                  <a:pt x="15549" y="6764"/>
                </a:lnTo>
                <a:lnTo>
                  <a:pt x="15184" y="6910"/>
                </a:lnTo>
                <a:lnTo>
                  <a:pt x="15135" y="6935"/>
                </a:lnTo>
                <a:lnTo>
                  <a:pt x="15062" y="6983"/>
                </a:lnTo>
                <a:lnTo>
                  <a:pt x="15038" y="7032"/>
                </a:lnTo>
                <a:lnTo>
                  <a:pt x="15013" y="7081"/>
                </a:lnTo>
                <a:lnTo>
                  <a:pt x="15038" y="7056"/>
                </a:lnTo>
                <a:lnTo>
                  <a:pt x="15013" y="7105"/>
                </a:lnTo>
                <a:lnTo>
                  <a:pt x="15013" y="7129"/>
                </a:lnTo>
                <a:lnTo>
                  <a:pt x="15038" y="7154"/>
                </a:lnTo>
                <a:lnTo>
                  <a:pt x="15086" y="7202"/>
                </a:lnTo>
                <a:lnTo>
                  <a:pt x="15208" y="7227"/>
                </a:lnTo>
                <a:lnTo>
                  <a:pt x="15403" y="7227"/>
                </a:lnTo>
                <a:lnTo>
                  <a:pt x="15622" y="7178"/>
                </a:lnTo>
                <a:lnTo>
                  <a:pt x="15841" y="7129"/>
                </a:lnTo>
                <a:lnTo>
                  <a:pt x="16108" y="7056"/>
                </a:lnTo>
                <a:lnTo>
                  <a:pt x="16108" y="7397"/>
                </a:lnTo>
                <a:lnTo>
                  <a:pt x="16108" y="7713"/>
                </a:lnTo>
                <a:lnTo>
                  <a:pt x="16035" y="7713"/>
                </a:lnTo>
                <a:lnTo>
                  <a:pt x="15670" y="7762"/>
                </a:lnTo>
                <a:lnTo>
                  <a:pt x="15330" y="7786"/>
                </a:lnTo>
                <a:lnTo>
                  <a:pt x="14965" y="7835"/>
                </a:lnTo>
                <a:lnTo>
                  <a:pt x="14600" y="7932"/>
                </a:lnTo>
                <a:lnTo>
                  <a:pt x="14575" y="7957"/>
                </a:lnTo>
                <a:lnTo>
                  <a:pt x="14575" y="7981"/>
                </a:lnTo>
                <a:lnTo>
                  <a:pt x="14575" y="8005"/>
                </a:lnTo>
                <a:lnTo>
                  <a:pt x="14600" y="8030"/>
                </a:lnTo>
                <a:lnTo>
                  <a:pt x="15330" y="8151"/>
                </a:lnTo>
                <a:lnTo>
                  <a:pt x="15500" y="8176"/>
                </a:lnTo>
                <a:lnTo>
                  <a:pt x="15695" y="8200"/>
                </a:lnTo>
                <a:lnTo>
                  <a:pt x="15865" y="8176"/>
                </a:lnTo>
                <a:lnTo>
                  <a:pt x="16035" y="8127"/>
                </a:lnTo>
                <a:lnTo>
                  <a:pt x="16035" y="8176"/>
                </a:lnTo>
                <a:lnTo>
                  <a:pt x="15938" y="8565"/>
                </a:lnTo>
                <a:lnTo>
                  <a:pt x="15816" y="8930"/>
                </a:lnTo>
                <a:lnTo>
                  <a:pt x="15524" y="8881"/>
                </a:lnTo>
                <a:lnTo>
                  <a:pt x="15232" y="8833"/>
                </a:lnTo>
                <a:lnTo>
                  <a:pt x="15013" y="8784"/>
                </a:lnTo>
                <a:lnTo>
                  <a:pt x="14794" y="8760"/>
                </a:lnTo>
                <a:lnTo>
                  <a:pt x="14332" y="8784"/>
                </a:lnTo>
                <a:lnTo>
                  <a:pt x="14308" y="8784"/>
                </a:lnTo>
                <a:lnTo>
                  <a:pt x="14308" y="8808"/>
                </a:lnTo>
                <a:lnTo>
                  <a:pt x="14308" y="8833"/>
                </a:lnTo>
                <a:lnTo>
                  <a:pt x="14332" y="8833"/>
                </a:lnTo>
                <a:lnTo>
                  <a:pt x="14478" y="8881"/>
                </a:lnTo>
                <a:lnTo>
                  <a:pt x="14624" y="8954"/>
                </a:lnTo>
                <a:lnTo>
                  <a:pt x="14965" y="9125"/>
                </a:lnTo>
                <a:lnTo>
                  <a:pt x="15281" y="9271"/>
                </a:lnTo>
                <a:lnTo>
                  <a:pt x="15451" y="9319"/>
                </a:lnTo>
                <a:lnTo>
                  <a:pt x="15622" y="9368"/>
                </a:lnTo>
                <a:lnTo>
                  <a:pt x="15500" y="9636"/>
                </a:lnTo>
                <a:lnTo>
                  <a:pt x="15354" y="9903"/>
                </a:lnTo>
                <a:lnTo>
                  <a:pt x="15135" y="9782"/>
                </a:lnTo>
                <a:lnTo>
                  <a:pt x="14916" y="9684"/>
                </a:lnTo>
                <a:lnTo>
                  <a:pt x="14429" y="9563"/>
                </a:lnTo>
                <a:lnTo>
                  <a:pt x="14210" y="9490"/>
                </a:lnTo>
                <a:lnTo>
                  <a:pt x="13943" y="9441"/>
                </a:lnTo>
                <a:lnTo>
                  <a:pt x="13699" y="9417"/>
                </a:lnTo>
                <a:lnTo>
                  <a:pt x="13553" y="9417"/>
                </a:lnTo>
                <a:lnTo>
                  <a:pt x="13456" y="9465"/>
                </a:lnTo>
                <a:lnTo>
                  <a:pt x="13432" y="9490"/>
                </a:lnTo>
                <a:lnTo>
                  <a:pt x="13432" y="9514"/>
                </a:lnTo>
                <a:lnTo>
                  <a:pt x="13578" y="9636"/>
                </a:lnTo>
                <a:lnTo>
                  <a:pt x="13772" y="9733"/>
                </a:lnTo>
                <a:lnTo>
                  <a:pt x="14137" y="9855"/>
                </a:lnTo>
                <a:lnTo>
                  <a:pt x="14648" y="10049"/>
                </a:lnTo>
                <a:lnTo>
                  <a:pt x="14892" y="10147"/>
                </a:lnTo>
                <a:lnTo>
                  <a:pt x="15135" y="10244"/>
                </a:lnTo>
                <a:lnTo>
                  <a:pt x="14794" y="10706"/>
                </a:lnTo>
                <a:lnTo>
                  <a:pt x="14721" y="10658"/>
                </a:lnTo>
                <a:lnTo>
                  <a:pt x="14624" y="10633"/>
                </a:lnTo>
                <a:lnTo>
                  <a:pt x="14405" y="10560"/>
                </a:lnTo>
                <a:lnTo>
                  <a:pt x="13991" y="10512"/>
                </a:lnTo>
                <a:lnTo>
                  <a:pt x="13772" y="10439"/>
                </a:lnTo>
                <a:lnTo>
                  <a:pt x="13505" y="10366"/>
                </a:lnTo>
                <a:lnTo>
                  <a:pt x="13359" y="10341"/>
                </a:lnTo>
                <a:lnTo>
                  <a:pt x="13213" y="10317"/>
                </a:lnTo>
                <a:lnTo>
                  <a:pt x="13115" y="10341"/>
                </a:lnTo>
                <a:lnTo>
                  <a:pt x="12994" y="10390"/>
                </a:lnTo>
                <a:lnTo>
                  <a:pt x="12994" y="10414"/>
                </a:lnTo>
                <a:lnTo>
                  <a:pt x="13018" y="10536"/>
                </a:lnTo>
                <a:lnTo>
                  <a:pt x="13091" y="10609"/>
                </a:lnTo>
                <a:lnTo>
                  <a:pt x="13188" y="10682"/>
                </a:lnTo>
                <a:lnTo>
                  <a:pt x="13310" y="10731"/>
                </a:lnTo>
                <a:lnTo>
                  <a:pt x="13553" y="10828"/>
                </a:lnTo>
                <a:lnTo>
                  <a:pt x="13772" y="10877"/>
                </a:lnTo>
                <a:lnTo>
                  <a:pt x="14113" y="10998"/>
                </a:lnTo>
                <a:lnTo>
                  <a:pt x="14308" y="11047"/>
                </a:lnTo>
                <a:lnTo>
                  <a:pt x="14502" y="11071"/>
                </a:lnTo>
                <a:lnTo>
                  <a:pt x="14089" y="11509"/>
                </a:lnTo>
                <a:lnTo>
                  <a:pt x="13943" y="11412"/>
                </a:lnTo>
                <a:lnTo>
                  <a:pt x="13772" y="11339"/>
                </a:lnTo>
                <a:lnTo>
                  <a:pt x="13432" y="11242"/>
                </a:lnTo>
                <a:lnTo>
                  <a:pt x="13067" y="11144"/>
                </a:lnTo>
                <a:lnTo>
                  <a:pt x="12702" y="11071"/>
                </a:lnTo>
                <a:lnTo>
                  <a:pt x="12337" y="11047"/>
                </a:lnTo>
                <a:lnTo>
                  <a:pt x="11972" y="11096"/>
                </a:lnTo>
                <a:lnTo>
                  <a:pt x="11947" y="11096"/>
                </a:lnTo>
                <a:lnTo>
                  <a:pt x="11899" y="11120"/>
                </a:lnTo>
                <a:lnTo>
                  <a:pt x="11874" y="11193"/>
                </a:lnTo>
                <a:lnTo>
                  <a:pt x="11850" y="11266"/>
                </a:lnTo>
                <a:lnTo>
                  <a:pt x="11874" y="11290"/>
                </a:lnTo>
                <a:lnTo>
                  <a:pt x="11899" y="11363"/>
                </a:lnTo>
                <a:lnTo>
                  <a:pt x="11972" y="11412"/>
                </a:lnTo>
                <a:lnTo>
                  <a:pt x="12580" y="11509"/>
                </a:lnTo>
                <a:lnTo>
                  <a:pt x="12872" y="11582"/>
                </a:lnTo>
                <a:lnTo>
                  <a:pt x="13164" y="11655"/>
                </a:lnTo>
                <a:lnTo>
                  <a:pt x="13432" y="11753"/>
                </a:lnTo>
                <a:lnTo>
                  <a:pt x="13675" y="11850"/>
                </a:lnTo>
                <a:lnTo>
                  <a:pt x="13359" y="12118"/>
                </a:lnTo>
                <a:lnTo>
                  <a:pt x="13018" y="12337"/>
                </a:lnTo>
                <a:lnTo>
                  <a:pt x="12994" y="12288"/>
                </a:lnTo>
                <a:lnTo>
                  <a:pt x="12945" y="12239"/>
                </a:lnTo>
                <a:lnTo>
                  <a:pt x="12775" y="12166"/>
                </a:lnTo>
                <a:lnTo>
                  <a:pt x="12604" y="12142"/>
                </a:lnTo>
                <a:lnTo>
                  <a:pt x="12410" y="12118"/>
                </a:lnTo>
                <a:lnTo>
                  <a:pt x="12215" y="12069"/>
                </a:lnTo>
                <a:lnTo>
                  <a:pt x="11850" y="11947"/>
                </a:lnTo>
                <a:lnTo>
                  <a:pt x="11558" y="11826"/>
                </a:lnTo>
                <a:lnTo>
                  <a:pt x="11242" y="11704"/>
                </a:lnTo>
                <a:lnTo>
                  <a:pt x="11096" y="11655"/>
                </a:lnTo>
                <a:lnTo>
                  <a:pt x="10950" y="11607"/>
                </a:lnTo>
                <a:lnTo>
                  <a:pt x="10779" y="11582"/>
                </a:lnTo>
                <a:lnTo>
                  <a:pt x="10633" y="11582"/>
                </a:lnTo>
                <a:lnTo>
                  <a:pt x="10609" y="11607"/>
                </a:lnTo>
                <a:lnTo>
                  <a:pt x="10609" y="11655"/>
                </a:lnTo>
                <a:lnTo>
                  <a:pt x="10682" y="11753"/>
                </a:lnTo>
                <a:lnTo>
                  <a:pt x="10804" y="11874"/>
                </a:lnTo>
                <a:lnTo>
                  <a:pt x="10925" y="11947"/>
                </a:lnTo>
                <a:lnTo>
                  <a:pt x="11047" y="12045"/>
                </a:lnTo>
                <a:lnTo>
                  <a:pt x="11315" y="12166"/>
                </a:lnTo>
                <a:lnTo>
                  <a:pt x="11582" y="12288"/>
                </a:lnTo>
                <a:lnTo>
                  <a:pt x="11826" y="12385"/>
                </a:lnTo>
                <a:lnTo>
                  <a:pt x="12093" y="12483"/>
                </a:lnTo>
                <a:lnTo>
                  <a:pt x="12361" y="12556"/>
                </a:lnTo>
                <a:lnTo>
                  <a:pt x="12507" y="12580"/>
                </a:lnTo>
                <a:lnTo>
                  <a:pt x="12629" y="12580"/>
                </a:lnTo>
                <a:lnTo>
                  <a:pt x="12239" y="12799"/>
                </a:lnTo>
                <a:lnTo>
                  <a:pt x="11850" y="12969"/>
                </a:lnTo>
                <a:lnTo>
                  <a:pt x="11801" y="12921"/>
                </a:lnTo>
                <a:lnTo>
                  <a:pt x="11680" y="12823"/>
                </a:lnTo>
                <a:lnTo>
                  <a:pt x="11558" y="12775"/>
                </a:lnTo>
                <a:lnTo>
                  <a:pt x="11266" y="12677"/>
                </a:lnTo>
                <a:lnTo>
                  <a:pt x="10998" y="12604"/>
                </a:lnTo>
                <a:lnTo>
                  <a:pt x="10731" y="12531"/>
                </a:lnTo>
                <a:lnTo>
                  <a:pt x="10585" y="12458"/>
                </a:lnTo>
                <a:lnTo>
                  <a:pt x="10439" y="12385"/>
                </a:lnTo>
                <a:lnTo>
                  <a:pt x="10171" y="12239"/>
                </a:lnTo>
                <a:lnTo>
                  <a:pt x="10025" y="12166"/>
                </a:lnTo>
                <a:lnTo>
                  <a:pt x="9879" y="12118"/>
                </a:lnTo>
                <a:lnTo>
                  <a:pt x="9733" y="12093"/>
                </a:lnTo>
                <a:lnTo>
                  <a:pt x="9563" y="12093"/>
                </a:lnTo>
                <a:lnTo>
                  <a:pt x="9514" y="12118"/>
                </a:lnTo>
                <a:lnTo>
                  <a:pt x="9490" y="12142"/>
                </a:lnTo>
                <a:lnTo>
                  <a:pt x="9490" y="12191"/>
                </a:lnTo>
                <a:lnTo>
                  <a:pt x="9514" y="12215"/>
                </a:lnTo>
                <a:lnTo>
                  <a:pt x="9733" y="12410"/>
                </a:lnTo>
                <a:lnTo>
                  <a:pt x="9952" y="12580"/>
                </a:lnTo>
                <a:lnTo>
                  <a:pt x="10220" y="12750"/>
                </a:lnTo>
                <a:lnTo>
                  <a:pt x="10463" y="12872"/>
                </a:lnTo>
                <a:lnTo>
                  <a:pt x="10682" y="12969"/>
                </a:lnTo>
                <a:lnTo>
                  <a:pt x="10901" y="13042"/>
                </a:lnTo>
                <a:lnTo>
                  <a:pt x="11363" y="13188"/>
                </a:lnTo>
                <a:lnTo>
                  <a:pt x="10852" y="13359"/>
                </a:lnTo>
                <a:lnTo>
                  <a:pt x="10317" y="13505"/>
                </a:lnTo>
                <a:lnTo>
                  <a:pt x="10317" y="13480"/>
                </a:lnTo>
                <a:lnTo>
                  <a:pt x="10366" y="13359"/>
                </a:lnTo>
                <a:lnTo>
                  <a:pt x="10366" y="13310"/>
                </a:lnTo>
                <a:lnTo>
                  <a:pt x="10342" y="13261"/>
                </a:lnTo>
                <a:lnTo>
                  <a:pt x="10293" y="13213"/>
                </a:lnTo>
                <a:lnTo>
                  <a:pt x="10244" y="13164"/>
                </a:lnTo>
                <a:lnTo>
                  <a:pt x="9198" y="12604"/>
                </a:lnTo>
                <a:lnTo>
                  <a:pt x="9028" y="12507"/>
                </a:lnTo>
                <a:lnTo>
                  <a:pt x="8809" y="12410"/>
                </a:lnTo>
                <a:lnTo>
                  <a:pt x="8711" y="12385"/>
                </a:lnTo>
                <a:lnTo>
                  <a:pt x="8590" y="12361"/>
                </a:lnTo>
                <a:lnTo>
                  <a:pt x="8492" y="12385"/>
                </a:lnTo>
                <a:lnTo>
                  <a:pt x="8419" y="12434"/>
                </a:lnTo>
                <a:lnTo>
                  <a:pt x="8419" y="12458"/>
                </a:lnTo>
                <a:lnTo>
                  <a:pt x="8444" y="12556"/>
                </a:lnTo>
                <a:lnTo>
                  <a:pt x="8517" y="12629"/>
                </a:lnTo>
                <a:lnTo>
                  <a:pt x="8687" y="12799"/>
                </a:lnTo>
                <a:lnTo>
                  <a:pt x="9028" y="13042"/>
                </a:lnTo>
                <a:lnTo>
                  <a:pt x="9490" y="13334"/>
                </a:lnTo>
                <a:lnTo>
                  <a:pt x="9733" y="13456"/>
                </a:lnTo>
                <a:lnTo>
                  <a:pt x="10001" y="13553"/>
                </a:lnTo>
                <a:lnTo>
                  <a:pt x="9539" y="13651"/>
                </a:lnTo>
                <a:lnTo>
                  <a:pt x="9076" y="13699"/>
                </a:lnTo>
                <a:lnTo>
                  <a:pt x="9052" y="13651"/>
                </a:lnTo>
                <a:lnTo>
                  <a:pt x="8857" y="13480"/>
                </a:lnTo>
                <a:lnTo>
                  <a:pt x="8638" y="13334"/>
                </a:lnTo>
                <a:lnTo>
                  <a:pt x="8176" y="13067"/>
                </a:lnTo>
                <a:lnTo>
                  <a:pt x="7762" y="12799"/>
                </a:lnTo>
                <a:lnTo>
                  <a:pt x="7568" y="12677"/>
                </a:lnTo>
                <a:lnTo>
                  <a:pt x="7349" y="12604"/>
                </a:lnTo>
                <a:lnTo>
                  <a:pt x="7300" y="12604"/>
                </a:lnTo>
                <a:lnTo>
                  <a:pt x="7276" y="12653"/>
                </a:lnTo>
                <a:lnTo>
                  <a:pt x="7276" y="12775"/>
                </a:lnTo>
                <a:lnTo>
                  <a:pt x="7300" y="12872"/>
                </a:lnTo>
                <a:lnTo>
                  <a:pt x="7373" y="12969"/>
                </a:lnTo>
                <a:lnTo>
                  <a:pt x="7446" y="13042"/>
                </a:lnTo>
                <a:lnTo>
                  <a:pt x="7616" y="13213"/>
                </a:lnTo>
                <a:lnTo>
                  <a:pt x="7787" y="13334"/>
                </a:lnTo>
                <a:lnTo>
                  <a:pt x="8103" y="13553"/>
                </a:lnTo>
                <a:lnTo>
                  <a:pt x="8444" y="13748"/>
                </a:lnTo>
                <a:lnTo>
                  <a:pt x="8346" y="13748"/>
                </a:lnTo>
                <a:lnTo>
                  <a:pt x="7835" y="13772"/>
                </a:lnTo>
                <a:lnTo>
                  <a:pt x="7349" y="13724"/>
                </a:lnTo>
                <a:lnTo>
                  <a:pt x="7373" y="13699"/>
                </a:lnTo>
                <a:lnTo>
                  <a:pt x="7397" y="13651"/>
                </a:lnTo>
                <a:lnTo>
                  <a:pt x="7422" y="13578"/>
                </a:lnTo>
                <a:lnTo>
                  <a:pt x="7397" y="13529"/>
                </a:lnTo>
                <a:lnTo>
                  <a:pt x="7373" y="13456"/>
                </a:lnTo>
                <a:lnTo>
                  <a:pt x="7324" y="13383"/>
                </a:lnTo>
                <a:lnTo>
                  <a:pt x="7203" y="13286"/>
                </a:lnTo>
                <a:lnTo>
                  <a:pt x="6911" y="13091"/>
                </a:lnTo>
                <a:lnTo>
                  <a:pt x="6643" y="12872"/>
                </a:lnTo>
                <a:lnTo>
                  <a:pt x="6521" y="12799"/>
                </a:lnTo>
                <a:lnTo>
                  <a:pt x="6448" y="12750"/>
                </a:lnTo>
                <a:lnTo>
                  <a:pt x="6424" y="12702"/>
                </a:lnTo>
                <a:lnTo>
                  <a:pt x="6424" y="12677"/>
                </a:lnTo>
                <a:lnTo>
                  <a:pt x="6400" y="12677"/>
                </a:lnTo>
                <a:lnTo>
                  <a:pt x="6375" y="12702"/>
                </a:lnTo>
                <a:lnTo>
                  <a:pt x="6351" y="12775"/>
                </a:lnTo>
                <a:lnTo>
                  <a:pt x="6327" y="12823"/>
                </a:lnTo>
                <a:lnTo>
                  <a:pt x="6351" y="12969"/>
                </a:lnTo>
                <a:lnTo>
                  <a:pt x="6400" y="13042"/>
                </a:lnTo>
                <a:lnTo>
                  <a:pt x="6448" y="13140"/>
                </a:lnTo>
                <a:lnTo>
                  <a:pt x="6570" y="13286"/>
                </a:lnTo>
                <a:lnTo>
                  <a:pt x="6716" y="13432"/>
                </a:lnTo>
                <a:lnTo>
                  <a:pt x="6862" y="13553"/>
                </a:lnTo>
                <a:lnTo>
                  <a:pt x="7032" y="13675"/>
                </a:lnTo>
                <a:lnTo>
                  <a:pt x="7032" y="13675"/>
                </a:lnTo>
                <a:lnTo>
                  <a:pt x="6619" y="13578"/>
                </a:lnTo>
                <a:lnTo>
                  <a:pt x="6229" y="13456"/>
                </a:lnTo>
                <a:lnTo>
                  <a:pt x="5864" y="13334"/>
                </a:lnTo>
                <a:lnTo>
                  <a:pt x="5670" y="13286"/>
                </a:lnTo>
                <a:lnTo>
                  <a:pt x="5475" y="13261"/>
                </a:lnTo>
                <a:lnTo>
                  <a:pt x="5280" y="13237"/>
                </a:lnTo>
                <a:lnTo>
                  <a:pt x="5086" y="13261"/>
                </a:lnTo>
                <a:lnTo>
                  <a:pt x="4988" y="13286"/>
                </a:lnTo>
                <a:lnTo>
                  <a:pt x="4915" y="13334"/>
                </a:lnTo>
                <a:lnTo>
                  <a:pt x="4842" y="13407"/>
                </a:lnTo>
                <a:lnTo>
                  <a:pt x="4818" y="13505"/>
                </a:lnTo>
                <a:lnTo>
                  <a:pt x="4672" y="13651"/>
                </a:lnTo>
                <a:lnTo>
                  <a:pt x="4502" y="13797"/>
                </a:lnTo>
                <a:lnTo>
                  <a:pt x="4331" y="13943"/>
                </a:lnTo>
                <a:lnTo>
                  <a:pt x="4161" y="14064"/>
                </a:lnTo>
                <a:lnTo>
                  <a:pt x="3869" y="14259"/>
                </a:lnTo>
                <a:lnTo>
                  <a:pt x="3553" y="14405"/>
                </a:lnTo>
                <a:lnTo>
                  <a:pt x="3212" y="14551"/>
                </a:lnTo>
                <a:lnTo>
                  <a:pt x="2896" y="14648"/>
                </a:lnTo>
                <a:lnTo>
                  <a:pt x="2555" y="14745"/>
                </a:lnTo>
                <a:lnTo>
                  <a:pt x="2190" y="14818"/>
                </a:lnTo>
                <a:lnTo>
                  <a:pt x="1825" y="14867"/>
                </a:lnTo>
                <a:lnTo>
                  <a:pt x="1485" y="14891"/>
                </a:lnTo>
                <a:lnTo>
                  <a:pt x="1314" y="14891"/>
                </a:lnTo>
                <a:lnTo>
                  <a:pt x="1144" y="14867"/>
                </a:lnTo>
                <a:lnTo>
                  <a:pt x="1436" y="14672"/>
                </a:lnTo>
                <a:lnTo>
                  <a:pt x="1728" y="14453"/>
                </a:lnTo>
                <a:lnTo>
                  <a:pt x="1996" y="14210"/>
                </a:lnTo>
                <a:lnTo>
                  <a:pt x="2239" y="13991"/>
                </a:lnTo>
                <a:lnTo>
                  <a:pt x="2604" y="13626"/>
                </a:lnTo>
                <a:lnTo>
                  <a:pt x="2774" y="13432"/>
                </a:lnTo>
                <a:lnTo>
                  <a:pt x="2944" y="13188"/>
                </a:lnTo>
                <a:lnTo>
                  <a:pt x="3066" y="12945"/>
                </a:lnTo>
                <a:lnTo>
                  <a:pt x="3163" y="12702"/>
                </a:lnTo>
                <a:lnTo>
                  <a:pt x="3212" y="12458"/>
                </a:lnTo>
                <a:lnTo>
                  <a:pt x="3212" y="12337"/>
                </a:lnTo>
                <a:lnTo>
                  <a:pt x="3212" y="12215"/>
                </a:lnTo>
                <a:lnTo>
                  <a:pt x="3236" y="12118"/>
                </a:lnTo>
                <a:lnTo>
                  <a:pt x="3212" y="12045"/>
                </a:lnTo>
                <a:lnTo>
                  <a:pt x="3188" y="11972"/>
                </a:lnTo>
                <a:lnTo>
                  <a:pt x="3115" y="11923"/>
                </a:lnTo>
                <a:lnTo>
                  <a:pt x="2920" y="11826"/>
                </a:lnTo>
                <a:lnTo>
                  <a:pt x="2750" y="11704"/>
                </a:lnTo>
                <a:lnTo>
                  <a:pt x="2409" y="11461"/>
                </a:lnTo>
                <a:lnTo>
                  <a:pt x="2117" y="11169"/>
                </a:lnTo>
                <a:lnTo>
                  <a:pt x="1850" y="10852"/>
                </a:lnTo>
                <a:lnTo>
                  <a:pt x="1631" y="10512"/>
                </a:lnTo>
                <a:lnTo>
                  <a:pt x="1412" y="10147"/>
                </a:lnTo>
                <a:lnTo>
                  <a:pt x="1241" y="9757"/>
                </a:lnTo>
                <a:lnTo>
                  <a:pt x="1095" y="9368"/>
                </a:lnTo>
                <a:lnTo>
                  <a:pt x="949" y="8979"/>
                </a:lnTo>
                <a:lnTo>
                  <a:pt x="828" y="8565"/>
                </a:lnTo>
                <a:lnTo>
                  <a:pt x="755" y="8127"/>
                </a:lnTo>
                <a:lnTo>
                  <a:pt x="682" y="7689"/>
                </a:lnTo>
                <a:lnTo>
                  <a:pt x="657" y="7251"/>
                </a:lnTo>
                <a:lnTo>
                  <a:pt x="657" y="6837"/>
                </a:lnTo>
                <a:lnTo>
                  <a:pt x="706" y="6399"/>
                </a:lnTo>
                <a:lnTo>
                  <a:pt x="803" y="5986"/>
                </a:lnTo>
                <a:lnTo>
                  <a:pt x="925" y="5548"/>
                </a:lnTo>
                <a:lnTo>
                  <a:pt x="1120" y="5110"/>
                </a:lnTo>
                <a:lnTo>
                  <a:pt x="1339" y="4696"/>
                </a:lnTo>
                <a:lnTo>
                  <a:pt x="1606" y="4307"/>
                </a:lnTo>
                <a:lnTo>
                  <a:pt x="1898" y="3869"/>
                </a:lnTo>
                <a:lnTo>
                  <a:pt x="2166" y="3431"/>
                </a:lnTo>
                <a:lnTo>
                  <a:pt x="2434" y="3017"/>
                </a:lnTo>
                <a:lnTo>
                  <a:pt x="2604" y="2823"/>
                </a:lnTo>
                <a:lnTo>
                  <a:pt x="2774" y="2628"/>
                </a:lnTo>
                <a:lnTo>
                  <a:pt x="3115" y="2336"/>
                </a:lnTo>
                <a:lnTo>
                  <a:pt x="3431" y="2068"/>
                </a:lnTo>
                <a:lnTo>
                  <a:pt x="3772" y="1825"/>
                </a:lnTo>
                <a:lnTo>
                  <a:pt x="4137" y="1582"/>
                </a:lnTo>
                <a:lnTo>
                  <a:pt x="4502" y="1387"/>
                </a:lnTo>
                <a:lnTo>
                  <a:pt x="4867" y="1192"/>
                </a:lnTo>
                <a:lnTo>
                  <a:pt x="5256" y="1046"/>
                </a:lnTo>
                <a:lnTo>
                  <a:pt x="5670" y="900"/>
                </a:lnTo>
                <a:lnTo>
                  <a:pt x="6083" y="803"/>
                </a:lnTo>
                <a:lnTo>
                  <a:pt x="6497" y="706"/>
                </a:lnTo>
                <a:lnTo>
                  <a:pt x="6935" y="633"/>
                </a:lnTo>
                <a:lnTo>
                  <a:pt x="7373" y="584"/>
                </a:lnTo>
                <a:lnTo>
                  <a:pt x="7811" y="535"/>
                </a:lnTo>
                <a:lnTo>
                  <a:pt x="8249" y="511"/>
                </a:lnTo>
                <a:close/>
                <a:moveTo>
                  <a:pt x="8444" y="0"/>
                </a:moveTo>
                <a:lnTo>
                  <a:pt x="7641" y="24"/>
                </a:lnTo>
                <a:lnTo>
                  <a:pt x="6838" y="122"/>
                </a:lnTo>
                <a:lnTo>
                  <a:pt x="6351" y="195"/>
                </a:lnTo>
                <a:lnTo>
                  <a:pt x="5889" y="292"/>
                </a:lnTo>
                <a:lnTo>
                  <a:pt x="5426" y="414"/>
                </a:lnTo>
                <a:lnTo>
                  <a:pt x="4964" y="560"/>
                </a:lnTo>
                <a:lnTo>
                  <a:pt x="4502" y="730"/>
                </a:lnTo>
                <a:lnTo>
                  <a:pt x="4088" y="949"/>
                </a:lnTo>
                <a:lnTo>
                  <a:pt x="3674" y="1217"/>
                </a:lnTo>
                <a:lnTo>
                  <a:pt x="3285" y="1509"/>
                </a:lnTo>
                <a:lnTo>
                  <a:pt x="2823" y="1922"/>
                </a:lnTo>
                <a:lnTo>
                  <a:pt x="2385" y="2312"/>
                </a:lnTo>
                <a:lnTo>
                  <a:pt x="2166" y="2531"/>
                </a:lnTo>
                <a:lnTo>
                  <a:pt x="1947" y="2725"/>
                </a:lnTo>
                <a:lnTo>
                  <a:pt x="1752" y="2969"/>
                </a:lnTo>
                <a:lnTo>
                  <a:pt x="1582" y="3212"/>
                </a:lnTo>
                <a:lnTo>
                  <a:pt x="1266" y="3723"/>
                </a:lnTo>
                <a:lnTo>
                  <a:pt x="974" y="4283"/>
                </a:lnTo>
                <a:lnTo>
                  <a:pt x="682" y="4842"/>
                </a:lnTo>
                <a:lnTo>
                  <a:pt x="438" y="5402"/>
                </a:lnTo>
                <a:lnTo>
                  <a:pt x="341" y="5645"/>
                </a:lnTo>
                <a:lnTo>
                  <a:pt x="268" y="5889"/>
                </a:lnTo>
                <a:lnTo>
                  <a:pt x="195" y="6132"/>
                </a:lnTo>
                <a:lnTo>
                  <a:pt x="146" y="6375"/>
                </a:lnTo>
                <a:lnTo>
                  <a:pt x="122" y="6886"/>
                </a:lnTo>
                <a:lnTo>
                  <a:pt x="122" y="7397"/>
                </a:lnTo>
                <a:lnTo>
                  <a:pt x="171" y="7908"/>
                </a:lnTo>
                <a:lnTo>
                  <a:pt x="268" y="8419"/>
                </a:lnTo>
                <a:lnTo>
                  <a:pt x="390" y="8906"/>
                </a:lnTo>
                <a:lnTo>
                  <a:pt x="536" y="9392"/>
                </a:lnTo>
                <a:lnTo>
                  <a:pt x="682" y="9830"/>
                </a:lnTo>
                <a:lnTo>
                  <a:pt x="876" y="10244"/>
                </a:lnTo>
                <a:lnTo>
                  <a:pt x="1095" y="10658"/>
                </a:lnTo>
                <a:lnTo>
                  <a:pt x="1339" y="11047"/>
                </a:lnTo>
                <a:lnTo>
                  <a:pt x="1631" y="11412"/>
                </a:lnTo>
                <a:lnTo>
                  <a:pt x="1947" y="11728"/>
                </a:lnTo>
                <a:lnTo>
                  <a:pt x="2117" y="11874"/>
                </a:lnTo>
                <a:lnTo>
                  <a:pt x="2312" y="12020"/>
                </a:lnTo>
                <a:lnTo>
                  <a:pt x="2507" y="12142"/>
                </a:lnTo>
                <a:lnTo>
                  <a:pt x="2701" y="12239"/>
                </a:lnTo>
                <a:lnTo>
                  <a:pt x="2677" y="12458"/>
                </a:lnTo>
                <a:lnTo>
                  <a:pt x="2604" y="12653"/>
                </a:lnTo>
                <a:lnTo>
                  <a:pt x="2482" y="12848"/>
                </a:lnTo>
                <a:lnTo>
                  <a:pt x="2361" y="13042"/>
                </a:lnTo>
                <a:lnTo>
                  <a:pt x="2215" y="13213"/>
                </a:lnTo>
                <a:lnTo>
                  <a:pt x="2069" y="13359"/>
                </a:lnTo>
                <a:lnTo>
                  <a:pt x="1752" y="13675"/>
                </a:lnTo>
                <a:lnTo>
                  <a:pt x="1412" y="13967"/>
                </a:lnTo>
                <a:lnTo>
                  <a:pt x="1047" y="14259"/>
                </a:lnTo>
                <a:lnTo>
                  <a:pt x="828" y="14381"/>
                </a:lnTo>
                <a:lnTo>
                  <a:pt x="633" y="14478"/>
                </a:lnTo>
                <a:lnTo>
                  <a:pt x="414" y="14575"/>
                </a:lnTo>
                <a:lnTo>
                  <a:pt x="195" y="14648"/>
                </a:lnTo>
                <a:lnTo>
                  <a:pt x="98" y="14697"/>
                </a:lnTo>
                <a:lnTo>
                  <a:pt x="25" y="14794"/>
                </a:lnTo>
                <a:lnTo>
                  <a:pt x="0" y="14891"/>
                </a:lnTo>
                <a:lnTo>
                  <a:pt x="25" y="14989"/>
                </a:lnTo>
                <a:lnTo>
                  <a:pt x="49" y="15086"/>
                </a:lnTo>
                <a:lnTo>
                  <a:pt x="146" y="15159"/>
                </a:lnTo>
                <a:lnTo>
                  <a:pt x="244" y="15208"/>
                </a:lnTo>
                <a:lnTo>
                  <a:pt x="365" y="15208"/>
                </a:lnTo>
                <a:lnTo>
                  <a:pt x="414" y="15183"/>
                </a:lnTo>
                <a:lnTo>
                  <a:pt x="560" y="15256"/>
                </a:lnTo>
                <a:lnTo>
                  <a:pt x="682" y="15305"/>
                </a:lnTo>
                <a:lnTo>
                  <a:pt x="998" y="15378"/>
                </a:lnTo>
                <a:lnTo>
                  <a:pt x="1314" y="15402"/>
                </a:lnTo>
                <a:lnTo>
                  <a:pt x="1679" y="15402"/>
                </a:lnTo>
                <a:lnTo>
                  <a:pt x="2020" y="15354"/>
                </a:lnTo>
                <a:lnTo>
                  <a:pt x="2336" y="15305"/>
                </a:lnTo>
                <a:lnTo>
                  <a:pt x="2896" y="15183"/>
                </a:lnTo>
                <a:lnTo>
                  <a:pt x="3261" y="15062"/>
                </a:lnTo>
                <a:lnTo>
                  <a:pt x="3626" y="14916"/>
                </a:lnTo>
                <a:lnTo>
                  <a:pt x="3991" y="14770"/>
                </a:lnTo>
                <a:lnTo>
                  <a:pt x="4331" y="14575"/>
                </a:lnTo>
                <a:lnTo>
                  <a:pt x="4575" y="14429"/>
                </a:lnTo>
                <a:lnTo>
                  <a:pt x="4818" y="14259"/>
                </a:lnTo>
                <a:lnTo>
                  <a:pt x="5037" y="14040"/>
                </a:lnTo>
                <a:lnTo>
                  <a:pt x="5134" y="13918"/>
                </a:lnTo>
                <a:lnTo>
                  <a:pt x="5207" y="13797"/>
                </a:lnTo>
                <a:lnTo>
                  <a:pt x="5426" y="13821"/>
                </a:lnTo>
                <a:lnTo>
                  <a:pt x="5645" y="13845"/>
                </a:lnTo>
                <a:lnTo>
                  <a:pt x="6059" y="13967"/>
                </a:lnTo>
                <a:lnTo>
                  <a:pt x="6497" y="14113"/>
                </a:lnTo>
                <a:lnTo>
                  <a:pt x="6692" y="14186"/>
                </a:lnTo>
                <a:lnTo>
                  <a:pt x="6911" y="14235"/>
                </a:lnTo>
                <a:lnTo>
                  <a:pt x="7178" y="14283"/>
                </a:lnTo>
                <a:lnTo>
                  <a:pt x="7446" y="14308"/>
                </a:lnTo>
                <a:lnTo>
                  <a:pt x="7981" y="14332"/>
                </a:lnTo>
                <a:lnTo>
                  <a:pt x="8517" y="14308"/>
                </a:lnTo>
                <a:lnTo>
                  <a:pt x="9052" y="14259"/>
                </a:lnTo>
                <a:lnTo>
                  <a:pt x="9490" y="14210"/>
                </a:lnTo>
                <a:lnTo>
                  <a:pt x="9952" y="14137"/>
                </a:lnTo>
                <a:lnTo>
                  <a:pt x="10390" y="14040"/>
                </a:lnTo>
                <a:lnTo>
                  <a:pt x="10828" y="13918"/>
                </a:lnTo>
                <a:lnTo>
                  <a:pt x="11266" y="13797"/>
                </a:lnTo>
                <a:lnTo>
                  <a:pt x="11680" y="13651"/>
                </a:lnTo>
                <a:lnTo>
                  <a:pt x="12093" y="13480"/>
                </a:lnTo>
                <a:lnTo>
                  <a:pt x="12507" y="13286"/>
                </a:lnTo>
                <a:lnTo>
                  <a:pt x="12921" y="13067"/>
                </a:lnTo>
                <a:lnTo>
                  <a:pt x="13310" y="12823"/>
                </a:lnTo>
                <a:lnTo>
                  <a:pt x="13699" y="12556"/>
                </a:lnTo>
                <a:lnTo>
                  <a:pt x="14089" y="12264"/>
                </a:lnTo>
                <a:lnTo>
                  <a:pt x="14429" y="11947"/>
                </a:lnTo>
                <a:lnTo>
                  <a:pt x="14770" y="11607"/>
                </a:lnTo>
                <a:lnTo>
                  <a:pt x="15111" y="11266"/>
                </a:lnTo>
                <a:lnTo>
                  <a:pt x="15403" y="10901"/>
                </a:lnTo>
                <a:lnTo>
                  <a:pt x="15670" y="10512"/>
                </a:lnTo>
                <a:lnTo>
                  <a:pt x="15914" y="10098"/>
                </a:lnTo>
                <a:lnTo>
                  <a:pt x="16133" y="9684"/>
                </a:lnTo>
                <a:lnTo>
                  <a:pt x="16327" y="9246"/>
                </a:lnTo>
                <a:lnTo>
                  <a:pt x="16473" y="8808"/>
                </a:lnTo>
                <a:lnTo>
                  <a:pt x="16595" y="8346"/>
                </a:lnTo>
                <a:lnTo>
                  <a:pt x="16668" y="7884"/>
                </a:lnTo>
                <a:lnTo>
                  <a:pt x="16717" y="7421"/>
                </a:lnTo>
                <a:lnTo>
                  <a:pt x="16717" y="7178"/>
                </a:lnTo>
                <a:lnTo>
                  <a:pt x="16692" y="6959"/>
                </a:lnTo>
                <a:lnTo>
                  <a:pt x="16595" y="6497"/>
                </a:lnTo>
                <a:lnTo>
                  <a:pt x="16473" y="6035"/>
                </a:lnTo>
                <a:lnTo>
                  <a:pt x="16352" y="5597"/>
                </a:lnTo>
                <a:lnTo>
                  <a:pt x="16206" y="5134"/>
                </a:lnTo>
                <a:lnTo>
                  <a:pt x="16084" y="4672"/>
                </a:lnTo>
                <a:lnTo>
                  <a:pt x="15962" y="4210"/>
                </a:lnTo>
                <a:lnTo>
                  <a:pt x="15792" y="3772"/>
                </a:lnTo>
                <a:lnTo>
                  <a:pt x="15597" y="3358"/>
                </a:lnTo>
                <a:lnTo>
                  <a:pt x="15354" y="2993"/>
                </a:lnTo>
                <a:lnTo>
                  <a:pt x="15062" y="2652"/>
                </a:lnTo>
                <a:lnTo>
                  <a:pt x="14770" y="2336"/>
                </a:lnTo>
                <a:lnTo>
                  <a:pt x="14429" y="2044"/>
                </a:lnTo>
                <a:lnTo>
                  <a:pt x="14089" y="1776"/>
                </a:lnTo>
                <a:lnTo>
                  <a:pt x="13724" y="1509"/>
                </a:lnTo>
                <a:lnTo>
                  <a:pt x="13334" y="1265"/>
                </a:lnTo>
                <a:lnTo>
                  <a:pt x="12969" y="1046"/>
                </a:lnTo>
                <a:lnTo>
                  <a:pt x="12580" y="827"/>
                </a:lnTo>
                <a:lnTo>
                  <a:pt x="12166" y="633"/>
                </a:lnTo>
                <a:lnTo>
                  <a:pt x="11777" y="487"/>
                </a:lnTo>
                <a:lnTo>
                  <a:pt x="11363" y="341"/>
                </a:lnTo>
                <a:lnTo>
                  <a:pt x="10950" y="219"/>
                </a:lnTo>
                <a:lnTo>
                  <a:pt x="10512" y="146"/>
                </a:lnTo>
                <a:lnTo>
                  <a:pt x="10074" y="73"/>
                </a:lnTo>
                <a:lnTo>
                  <a:pt x="9271" y="0"/>
                </a:lnTo>
                <a:close/>
              </a:path>
            </a:pathLst>
          </a:custGeom>
          <a:solidFill>
            <a:srgbClr val="1C458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2"/>
          <p:cNvSpPr txBox="1"/>
          <p:nvPr/>
        </p:nvSpPr>
        <p:spPr>
          <a:xfrm>
            <a:off x="5701125" y="922729"/>
            <a:ext cx="2078803" cy="68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3200"/>
              <a:buFont typeface="Amatic SC"/>
              <a:buNone/>
            </a:pPr>
            <a:r>
              <a:rPr lang="en-US" sz="3600" b="1" i="0" u="none" strike="noStrike" cap="none" dirty="0">
                <a:solidFill>
                  <a:srgbClr val="1C4587"/>
                </a:solidFill>
                <a:latin typeface="Comic Sans MS" panose="030F0702030302020204" pitchFamily="66" charset="0"/>
                <a:ea typeface="Amatic SC"/>
                <a:cs typeface="Amatic SC"/>
                <a:sym typeface="Amatic SC"/>
              </a:rPr>
              <a:t>Welcome!</a:t>
            </a:r>
            <a:endParaRPr sz="3600" b="1" i="0" u="none" strike="noStrike" cap="none" dirty="0">
              <a:solidFill>
                <a:srgbClr val="1C4587"/>
              </a:solidFill>
              <a:latin typeface="Comic Sans MS" panose="030F0702030302020204" pitchFamily="66" charset="0"/>
              <a:ea typeface="Amatic SC"/>
              <a:cs typeface="Amatic SC"/>
              <a:sym typeface="Amatic SC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3"/>
          <p:cNvSpPr txBox="1">
            <a:spLocks noGrp="1"/>
          </p:cNvSpPr>
          <p:nvPr>
            <p:ph type="body" idx="1"/>
          </p:nvPr>
        </p:nvSpPr>
        <p:spPr>
          <a:xfrm>
            <a:off x="1306285" y="1933200"/>
            <a:ext cx="6589485" cy="8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00"/>
              <a:buNone/>
            </a:pPr>
            <a:r>
              <a:rPr lang="en-US" i="1" dirty="0">
                <a:latin typeface="Comic Sans MS" panose="030F0702030302020204" pitchFamily="66" charset="0"/>
              </a:rPr>
              <a:t>“</a:t>
            </a:r>
            <a:r>
              <a:rPr lang="en-US" sz="3600" i="1" dirty="0">
                <a:latin typeface="Comic Sans MS" panose="030F0702030302020204" pitchFamily="66" charset="0"/>
              </a:rPr>
              <a:t>Education is the passport to the future, for tomorrow belongs to those that prepare for it today.”                </a:t>
            </a:r>
          </a:p>
        </p:txBody>
      </p:sp>
      <p:sp>
        <p:nvSpPr>
          <p:cNvPr id="57" name="Google Shape;57;p3"/>
          <p:cNvSpPr txBox="1">
            <a:spLocks noGrp="1"/>
          </p:cNvSpPr>
          <p:nvPr>
            <p:ph type="sldNum" idx="12"/>
          </p:nvPr>
        </p:nvSpPr>
        <p:spPr>
          <a:xfrm>
            <a:off x="8404384" y="2540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4</a:t>
            </a:fld>
            <a:endParaRPr lang="en-US"/>
          </a:p>
        </p:txBody>
      </p:sp>
      <p:pic>
        <p:nvPicPr>
          <p:cNvPr id="1026" name="Picture 2" descr="https://lh6.googleusercontent.com/MTHToJ1g8p7BCEMg0bQxjoGxAgjT-1jPNfPXO8K-0yrtZQvn-T03GwpPAMQa7z7_Tku6WpDQlrBtW7Obg5YEX4WQJBPseOZ1xkEfl3hpmNyodK_mNbacW8-9K8BlmKfQhHiWvynNsH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3517" y="1207861"/>
            <a:ext cx="7629525" cy="290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19424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AAD2DC3-432C-F842-8005-7BE189A09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is eLearning?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59FF6D-AB12-B24C-9E8A-FBF15096DA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88900" indent="0">
              <a:buNone/>
            </a:pPr>
            <a:r>
              <a:rPr lang="en-US" dirty="0"/>
              <a:t>eLearning is…</a:t>
            </a:r>
          </a:p>
          <a:p>
            <a:r>
              <a:rPr lang="en-US" dirty="0"/>
              <a:t>Counted as regular school day</a:t>
            </a:r>
          </a:p>
          <a:p>
            <a:r>
              <a:rPr lang="en-US" dirty="0"/>
              <a:t>Class work completed using technology/written</a:t>
            </a:r>
          </a:p>
          <a:p>
            <a:r>
              <a:rPr lang="en-US" dirty="0"/>
              <a:t>Assignments created by classroom teachers and counted in the final grade</a:t>
            </a:r>
          </a:p>
          <a:p>
            <a:r>
              <a:rPr lang="en-US" b="1" dirty="0"/>
              <a:t>Attendance</a:t>
            </a:r>
            <a:r>
              <a:rPr lang="en-US" dirty="0"/>
              <a:t> is taken by logging into Google classroom/completion of assignment</a:t>
            </a:r>
          </a:p>
          <a:p>
            <a:r>
              <a:rPr lang="en-US" dirty="0"/>
              <a:t>Every grade will have eLearning assignments</a:t>
            </a:r>
          </a:p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48BD12A-2221-FE46-9287-825554349B5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252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EA16C-5546-6A4E-8A0C-A8781D1C7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Assignments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7882D8-D768-374B-AFB8-CA59B0CE09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88900" indent="0">
              <a:buNone/>
            </a:pPr>
            <a:endParaRPr lang="en-US" dirty="0"/>
          </a:p>
          <a:p>
            <a:r>
              <a:rPr lang="en-US" dirty="0"/>
              <a:t>eLearning assignments may vary according to grade</a:t>
            </a:r>
          </a:p>
          <a:p>
            <a:r>
              <a:rPr lang="en-US" dirty="0"/>
              <a:t>May include take home work</a:t>
            </a:r>
          </a:p>
          <a:p>
            <a:r>
              <a:rPr lang="en-US" dirty="0"/>
              <a:t>May include interactive educational websites</a:t>
            </a:r>
          </a:p>
          <a:p>
            <a:r>
              <a:rPr lang="en-US" dirty="0"/>
              <a:t>Assignments are counted as classwork (25%)</a:t>
            </a:r>
          </a:p>
          <a:p>
            <a:r>
              <a:rPr lang="en-US" dirty="0"/>
              <a:t>Will be due 2 days after assigned (school days)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1925A1-2F6C-7246-9EED-9EDA27F7B06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1531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3AA6CC-BE34-F44C-B7C7-A5C9139B548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3FAC1E3-74A2-A940-845E-413B6BD18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337278"/>
              </p:ext>
            </p:extLst>
          </p:nvPr>
        </p:nvGraphicFramePr>
        <p:xfrm>
          <a:off x="1371600" y="1169146"/>
          <a:ext cx="6885432" cy="3866039"/>
        </p:xfrm>
        <a:graphic>
          <a:graphicData uri="http://schemas.openxmlformats.org/drawingml/2006/table">
            <a:tbl>
              <a:tblPr firstRow="1" firstCol="1" bandRow="1">
                <a:tableStyleId>{9F5859A2-D302-431C-8CA8-770471DF94EB}</a:tableStyleId>
              </a:tblPr>
              <a:tblGrid>
                <a:gridCol w="3365754">
                  <a:extLst>
                    <a:ext uri="{9D8B030D-6E8A-4147-A177-3AD203B41FA5}">
                      <a16:colId xmlns:a16="http://schemas.microsoft.com/office/drawing/2014/main" val="2411117463"/>
                    </a:ext>
                  </a:extLst>
                </a:gridCol>
                <a:gridCol w="3519678">
                  <a:extLst>
                    <a:ext uri="{9D8B030D-6E8A-4147-A177-3AD203B41FA5}">
                      <a16:colId xmlns:a16="http://schemas.microsoft.com/office/drawing/2014/main" val="3839332719"/>
                    </a:ext>
                  </a:extLst>
                </a:gridCol>
              </a:tblGrid>
              <a:tr h="42956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u="sng">
                          <a:effectLst/>
                        </a:rPr>
                        <a:t>September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Monday – 30</a:t>
                      </a:r>
                      <a:r>
                        <a:rPr lang="en-US" sz="800" baseline="30000">
                          <a:effectLst/>
                        </a:rPr>
                        <a:t>th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442" marR="454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Professional Development Day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442" marR="45442" marT="0" marB="0"/>
                </a:tc>
                <a:extLst>
                  <a:ext uri="{0D108BD9-81ED-4DB2-BD59-A6C34878D82A}">
                    <a16:rowId xmlns:a16="http://schemas.microsoft.com/office/drawing/2014/main" val="1197822493"/>
                  </a:ext>
                </a:extLst>
              </a:tr>
              <a:tr h="7159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u="sng">
                          <a:effectLst/>
                        </a:rPr>
                        <a:t>October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Monday - 21</a:t>
                      </a:r>
                      <a:r>
                        <a:rPr lang="en-US" sz="800" baseline="30000">
                          <a:effectLst/>
                        </a:rPr>
                        <a:t>st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Friday - 25</a:t>
                      </a:r>
                      <a:r>
                        <a:rPr lang="en-US" sz="800" baseline="30000">
                          <a:effectLst/>
                        </a:rPr>
                        <a:t>th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442" marR="454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Professional Development day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highlight>
                            <a:srgbClr val="00FFFF"/>
                          </a:highlight>
                        </a:rPr>
                        <a:t>Parent/Teacher conference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442" marR="45442" marT="0" marB="0"/>
                </a:tc>
                <a:extLst>
                  <a:ext uri="{0D108BD9-81ED-4DB2-BD59-A6C34878D82A}">
                    <a16:rowId xmlns:a16="http://schemas.microsoft.com/office/drawing/2014/main" val="2850746246"/>
                  </a:ext>
                </a:extLst>
              </a:tr>
              <a:tr h="57274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u="sng" dirty="0">
                          <a:effectLst/>
                        </a:rPr>
                        <a:t>November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Monday – 25</a:t>
                      </a:r>
                      <a:r>
                        <a:rPr lang="en-US" sz="800" baseline="30000" dirty="0">
                          <a:effectLst/>
                        </a:rPr>
                        <a:t>th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Tuesday - 26</a:t>
                      </a:r>
                      <a:r>
                        <a:rPr lang="en-US" sz="800" baseline="30000" dirty="0">
                          <a:effectLst/>
                        </a:rPr>
                        <a:t>th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442" marR="454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Both are Professional Development days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442" marR="45442" marT="0" marB="0"/>
                </a:tc>
                <a:extLst>
                  <a:ext uri="{0D108BD9-81ED-4DB2-BD59-A6C34878D82A}">
                    <a16:rowId xmlns:a16="http://schemas.microsoft.com/office/drawing/2014/main" val="511474784"/>
                  </a:ext>
                </a:extLst>
              </a:tr>
              <a:tr h="42956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u="sng">
                          <a:effectLst/>
                        </a:rPr>
                        <a:t>December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Friday - 6</a:t>
                      </a:r>
                      <a:r>
                        <a:rPr lang="en-US" sz="800" baseline="30000">
                          <a:effectLst/>
                        </a:rPr>
                        <a:t>th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442" marR="454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Professional Development day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442" marR="45442" marT="0" marB="0"/>
                </a:tc>
                <a:extLst>
                  <a:ext uri="{0D108BD9-81ED-4DB2-BD59-A6C34878D82A}">
                    <a16:rowId xmlns:a16="http://schemas.microsoft.com/office/drawing/2014/main" val="832348341"/>
                  </a:ext>
                </a:extLst>
              </a:tr>
              <a:tr h="42956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u="sng">
                          <a:effectLst/>
                        </a:rPr>
                        <a:t>January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Friday – 10</a:t>
                      </a:r>
                      <a:r>
                        <a:rPr lang="en-US" sz="800" baseline="30000">
                          <a:effectLst/>
                        </a:rPr>
                        <a:t>th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442" marR="454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highlight>
                            <a:srgbClr val="00FFFF"/>
                          </a:highlight>
                        </a:rPr>
                        <a:t>Parent/ Teacher conference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442" marR="45442" marT="0" marB="0"/>
                </a:tc>
                <a:extLst>
                  <a:ext uri="{0D108BD9-81ED-4DB2-BD59-A6C34878D82A}">
                    <a16:rowId xmlns:a16="http://schemas.microsoft.com/office/drawing/2014/main" val="363093596"/>
                  </a:ext>
                </a:extLst>
              </a:tr>
              <a:tr h="42956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u="sng">
                          <a:effectLst/>
                        </a:rPr>
                        <a:t>February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Friday – 28</a:t>
                      </a:r>
                      <a:r>
                        <a:rPr lang="en-US" sz="800" baseline="30000">
                          <a:effectLst/>
                        </a:rPr>
                        <a:t>th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442" marR="454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Professional Development day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442" marR="45442" marT="0" marB="0"/>
                </a:tc>
                <a:extLst>
                  <a:ext uri="{0D108BD9-81ED-4DB2-BD59-A6C34878D82A}">
                    <a16:rowId xmlns:a16="http://schemas.microsoft.com/office/drawing/2014/main" val="1066060391"/>
                  </a:ext>
                </a:extLst>
              </a:tr>
              <a:tr h="42956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u="sng">
                          <a:effectLst/>
                        </a:rPr>
                        <a:t>March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Friday – 20</a:t>
                      </a:r>
                      <a:r>
                        <a:rPr lang="en-US" sz="800" baseline="30000">
                          <a:effectLst/>
                        </a:rPr>
                        <a:t>th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442" marR="454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highlight>
                            <a:srgbClr val="00FFFF"/>
                          </a:highlight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highlight>
                            <a:srgbClr val="00FFFF"/>
                          </a:highlight>
                        </a:rPr>
                        <a:t>Parent/Teacher conference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442" marR="45442" marT="0" marB="0"/>
                </a:tc>
                <a:extLst>
                  <a:ext uri="{0D108BD9-81ED-4DB2-BD59-A6C34878D82A}">
                    <a16:rowId xmlns:a16="http://schemas.microsoft.com/office/drawing/2014/main" val="2638976401"/>
                  </a:ext>
                </a:extLst>
              </a:tr>
              <a:tr h="42956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u="sng">
                          <a:effectLst/>
                        </a:rPr>
                        <a:t>As needed for inclement  weather / circumstances beyond our control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442" marR="4544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u="none" strike="noStrike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442" marR="45442" marT="0" marB="0"/>
                </a:tc>
                <a:extLst>
                  <a:ext uri="{0D108BD9-81ED-4DB2-BD59-A6C34878D82A}">
                    <a16:rowId xmlns:a16="http://schemas.microsoft.com/office/drawing/2014/main" val="633539737"/>
                  </a:ext>
                </a:extLst>
              </a:tr>
            </a:tbl>
          </a:graphicData>
        </a:graphic>
      </p:graphicFrame>
      <p:sp>
        <p:nvSpPr>
          <p:cNvPr id="7" name="Rectangle 5">
            <a:extLst>
              <a:ext uri="{FF2B5EF4-FFF2-40B4-BE49-F238E27FC236}">
                <a16:creationId xmlns:a16="http://schemas.microsoft.com/office/drawing/2014/main" id="{977E4BC5-B49D-D045-B862-98CFF6B0A4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1338" y="132187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8" name="Picture 1">
            <a:extLst>
              <a:ext uri="{FF2B5EF4-FFF2-40B4-BE49-F238E27FC236}">
                <a16:creationId xmlns:a16="http://schemas.microsoft.com/office/drawing/2014/main" id="{6CD92E28-4278-4843-BD96-AC507105DA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7256" y="113735"/>
            <a:ext cx="2096884" cy="974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6">
            <a:extLst>
              <a:ext uri="{FF2B5EF4-FFF2-40B4-BE49-F238E27FC236}">
                <a16:creationId xmlns:a16="http://schemas.microsoft.com/office/drawing/2014/main" id="{B551F08B-BB8D-A84B-821C-1454BD28AE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1338" y="27638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4B5EECD-EBED-D342-BD86-713C25968B18}"/>
              </a:ext>
            </a:extLst>
          </p:cNvPr>
          <p:cNvSpPr/>
          <p:nvPr/>
        </p:nvSpPr>
        <p:spPr>
          <a:xfrm>
            <a:off x="1455338" y="420787"/>
            <a:ext cx="30043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altLang="en-US" sz="1600" b="1" u="sng" dirty="0">
                <a:solidFill>
                  <a:schemeClr val="tx1"/>
                </a:solidFill>
                <a:latin typeface="American Typewriter" panose="02090604020004020304" pitchFamily="18" charset="77"/>
                <a:ea typeface="Calibri" panose="020F0502020204030204" pitchFamily="34" charset="0"/>
                <a:cs typeface="Times New Roman" panose="02020603050405020304" pitchFamily="18" charset="0"/>
              </a:rPr>
              <a:t>eLearning Schedule 2019-2020</a:t>
            </a:r>
            <a:endParaRPr lang="en-US" alt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06108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E10A8F8-7394-884F-91C1-E0F3ABFB3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Students Access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3261A7-CD64-404C-BE76-CF4ECD134C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Google Classroom</a:t>
            </a:r>
          </a:p>
          <a:p>
            <a:r>
              <a:rPr lang="en-US" sz="2400" dirty="0"/>
              <a:t>Student email address</a:t>
            </a:r>
          </a:p>
          <a:p>
            <a:r>
              <a:rPr lang="en-US" sz="2400" dirty="0"/>
              <a:t>Student passwords (</a:t>
            </a:r>
            <a:r>
              <a:rPr lang="en-US" sz="2400" dirty="0" err="1"/>
              <a:t>Edgenuity</a:t>
            </a:r>
            <a:r>
              <a:rPr lang="en-US" sz="2400" dirty="0"/>
              <a:t> and Rosetta Stone)</a:t>
            </a:r>
          </a:p>
          <a:p>
            <a:r>
              <a:rPr lang="en-US" sz="2400" dirty="0"/>
              <a:t>Tablet, laptop, desk top or phone</a:t>
            </a:r>
          </a:p>
          <a:p>
            <a:r>
              <a:rPr lang="en-US" sz="2400" dirty="0"/>
              <a:t>Email or send Remind to teachers for help</a:t>
            </a:r>
          </a:p>
          <a:p>
            <a:r>
              <a:rPr lang="en-US" sz="2400" dirty="0"/>
              <a:t>Chrome books at school – lab hours (8-10/1-3) must be accompanied by an adult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923C75F-6DFC-8043-81D3-F24498669B6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3624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11276-23E9-7941-B0D2-35876E368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/>
              <a:t>Parents Part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52862B-602D-FC4B-90EA-405C2AB8B2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600" dirty="0"/>
              <a:t>Keep track of the scheduled eLearning days</a:t>
            </a:r>
          </a:p>
          <a:p>
            <a:r>
              <a:rPr lang="en-US" sz="3600" dirty="0"/>
              <a:t>Monitor student’s progress with assignments</a:t>
            </a:r>
          </a:p>
          <a:p>
            <a:r>
              <a:rPr lang="en-US" sz="3600" dirty="0"/>
              <a:t>Keep a copy of the passwords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5409FE-7E8B-9C40-AB7F-C6D61EF7980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488357"/>
      </p:ext>
    </p:extLst>
  </p:cSld>
  <p:clrMapOvr>
    <a:masterClrMapping/>
  </p:clrMapOvr>
</p:sld>
</file>

<file path=ppt/theme/theme1.xml><?xml version="1.0" encoding="utf-8"?>
<a:theme xmlns:a="http://schemas.openxmlformats.org/drawingml/2006/main" name="Kate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1372</TotalTime>
  <Words>290</Words>
  <Application>Microsoft Macintosh PowerPoint</Application>
  <PresentationFormat>On-screen Show (16:9)</PresentationFormat>
  <Paragraphs>94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Amatic SC</vt:lpstr>
      <vt:lpstr>American Typewriter</vt:lpstr>
      <vt:lpstr>Arial</vt:lpstr>
      <vt:lpstr>Calibri</vt:lpstr>
      <vt:lpstr>Cambria Math</vt:lpstr>
      <vt:lpstr>Caveat</vt:lpstr>
      <vt:lpstr>Comic Sans MS</vt:lpstr>
      <vt:lpstr>Noto Sans Symbols</vt:lpstr>
      <vt:lpstr>Times New Roman</vt:lpstr>
      <vt:lpstr>Kate template</vt:lpstr>
      <vt:lpstr>eLearning @ E.C.U.E.A.</vt:lpstr>
      <vt:lpstr>AGENDA</vt:lpstr>
      <vt:lpstr>PowerPoint Presentation</vt:lpstr>
      <vt:lpstr>PowerPoint Presentation</vt:lpstr>
      <vt:lpstr>What is eLearning?</vt:lpstr>
      <vt:lpstr>Assignments</vt:lpstr>
      <vt:lpstr>PowerPoint Presentation</vt:lpstr>
      <vt:lpstr>Students Access</vt:lpstr>
      <vt:lpstr>Parents Part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What’s NEW at the ACADEMY…</dc:title>
  <dc:creator>Eskew, Veronica</dc:creator>
  <cp:lastModifiedBy>Microsoft Office User</cp:lastModifiedBy>
  <cp:revision>26</cp:revision>
  <dcterms:modified xsi:type="dcterms:W3CDTF">2019-09-23T17:22:09Z</dcterms:modified>
</cp:coreProperties>
</file>